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7" r:id="rId4"/>
    <p:sldId id="261" r:id="rId5"/>
    <p:sldId id="264" r:id="rId6"/>
    <p:sldId id="262" r:id="rId7"/>
    <p:sldId id="263" r:id="rId8"/>
    <p:sldId id="266" r:id="rId9"/>
    <p:sldId id="260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B13199-622E-481A-ACB8-54F9649FC96F}" v="108" dt="2023-06-08T21:06:01.786"/>
    <p1510:client id="{5B278406-8B75-47CA-BB94-E4B0F8A2F5D0}" v="2" dt="2023-06-09T12:19:40.2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73090" autoAdjust="0"/>
  </p:normalViewPr>
  <p:slideViewPr>
    <p:cSldViewPr snapToGrid="0">
      <p:cViewPr varScale="1">
        <p:scale>
          <a:sx n="117" d="100"/>
          <a:sy n="117" d="100"/>
        </p:scale>
        <p:origin x="12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sikós Patrik" userId="c14c7fa8-4819-4322-a62e-cdb24202aee1" providerId="ADAL" clId="{5B278406-8B75-47CA-BB94-E4B0F8A2F5D0}"/>
    <pc:docChg chg="undo custSel addSld delSld modSld sldOrd">
      <pc:chgData name="Csikós Patrik" userId="c14c7fa8-4819-4322-a62e-cdb24202aee1" providerId="ADAL" clId="{5B278406-8B75-47CA-BB94-E4B0F8A2F5D0}" dt="2023-06-09T12:53:35.229" v="2168" actId="14100"/>
      <pc:docMkLst>
        <pc:docMk/>
      </pc:docMkLst>
      <pc:sldChg chg="modSp mod modNotesTx">
        <pc:chgData name="Csikós Patrik" userId="c14c7fa8-4819-4322-a62e-cdb24202aee1" providerId="ADAL" clId="{5B278406-8B75-47CA-BB94-E4B0F8A2F5D0}" dt="2023-06-09T12:07:27.003" v="2044" actId="20577"/>
        <pc:sldMkLst>
          <pc:docMk/>
          <pc:sldMk cId="3172583731" sldId="256"/>
        </pc:sldMkLst>
        <pc:spChg chg="mod">
          <ac:chgData name="Csikós Patrik" userId="c14c7fa8-4819-4322-a62e-cdb24202aee1" providerId="ADAL" clId="{5B278406-8B75-47CA-BB94-E4B0F8A2F5D0}" dt="2023-06-03T13:19:49.347" v="262" actId="20577"/>
          <ac:spMkLst>
            <pc:docMk/>
            <pc:sldMk cId="3172583731" sldId="256"/>
            <ac:spMk id="2" creationId="{D6326DAF-28A2-C508-E440-7234C533A38E}"/>
          </ac:spMkLst>
        </pc:spChg>
      </pc:sldChg>
      <pc:sldChg chg="addSp delSp modSp mod modNotesTx">
        <pc:chgData name="Csikós Patrik" userId="c14c7fa8-4819-4322-a62e-cdb24202aee1" providerId="ADAL" clId="{5B278406-8B75-47CA-BB94-E4B0F8A2F5D0}" dt="2023-06-09T12:07:51.226" v="2071" actId="20577"/>
        <pc:sldMkLst>
          <pc:docMk/>
          <pc:sldMk cId="1114606968" sldId="257"/>
        </pc:sldMkLst>
        <pc:spChg chg="mod">
          <ac:chgData name="Csikós Patrik" userId="c14c7fa8-4819-4322-a62e-cdb24202aee1" providerId="ADAL" clId="{5B278406-8B75-47CA-BB94-E4B0F8A2F5D0}" dt="2023-06-04T20:34:54.538" v="646" actId="20577"/>
          <ac:spMkLst>
            <pc:docMk/>
            <pc:sldMk cId="1114606968" sldId="257"/>
            <ac:spMk id="2" creationId="{3552C8E2-3C72-FB22-2BF6-5092C8B8530A}"/>
          </ac:spMkLst>
        </pc:spChg>
        <pc:spChg chg="add del mod">
          <ac:chgData name="Csikós Patrik" userId="c14c7fa8-4819-4322-a62e-cdb24202aee1" providerId="ADAL" clId="{5B278406-8B75-47CA-BB94-E4B0F8A2F5D0}" dt="2023-06-04T20:25:10.082" v="479"/>
          <ac:spMkLst>
            <pc:docMk/>
            <pc:sldMk cId="1114606968" sldId="257"/>
            <ac:spMk id="3" creationId="{66A60DE9-A1B1-8527-263B-0EDCCF7E315F}"/>
          </ac:spMkLst>
        </pc:spChg>
        <pc:spChg chg="add del mod">
          <ac:chgData name="Csikós Patrik" userId="c14c7fa8-4819-4322-a62e-cdb24202aee1" providerId="ADAL" clId="{5B278406-8B75-47CA-BB94-E4B0F8A2F5D0}" dt="2023-06-04T20:29:53.685" v="488"/>
          <ac:spMkLst>
            <pc:docMk/>
            <pc:sldMk cId="1114606968" sldId="257"/>
            <ac:spMk id="4" creationId="{8199B658-3117-59FA-E00F-72098FFDF6BC}"/>
          </ac:spMkLst>
        </pc:spChg>
        <pc:spChg chg="add mod">
          <ac:chgData name="Csikós Patrik" userId="c14c7fa8-4819-4322-a62e-cdb24202aee1" providerId="ADAL" clId="{5B278406-8B75-47CA-BB94-E4B0F8A2F5D0}" dt="2023-06-04T21:20:42.304" v="934" actId="1076"/>
          <ac:spMkLst>
            <pc:docMk/>
            <pc:sldMk cId="1114606968" sldId="257"/>
            <ac:spMk id="5" creationId="{727B532B-C375-6FF5-2674-47BD991FE130}"/>
          </ac:spMkLst>
        </pc:spChg>
        <pc:spChg chg="add del mod">
          <ac:chgData name="Csikós Patrik" userId="c14c7fa8-4819-4322-a62e-cdb24202aee1" providerId="ADAL" clId="{5B278406-8B75-47CA-BB94-E4B0F8A2F5D0}" dt="2023-06-04T21:30:56.151" v="986" actId="21"/>
          <ac:spMkLst>
            <pc:docMk/>
            <pc:sldMk cId="1114606968" sldId="257"/>
            <ac:spMk id="6" creationId="{A96357E2-7EBF-683F-9CF5-BCEA6AEF4348}"/>
          </ac:spMkLst>
        </pc:spChg>
        <pc:spChg chg="add del mod">
          <ac:chgData name="Csikós Patrik" userId="c14c7fa8-4819-4322-a62e-cdb24202aee1" providerId="ADAL" clId="{5B278406-8B75-47CA-BB94-E4B0F8A2F5D0}" dt="2023-06-04T20:34:51.429" v="644"/>
          <ac:spMkLst>
            <pc:docMk/>
            <pc:sldMk cId="1114606968" sldId="257"/>
            <ac:spMk id="7" creationId="{EEC8C4EE-80F5-804F-5294-4AEAC91232C1}"/>
          </ac:spMkLst>
        </pc:spChg>
        <pc:spChg chg="add del mod">
          <ac:chgData name="Csikós Patrik" userId="c14c7fa8-4819-4322-a62e-cdb24202aee1" providerId="ADAL" clId="{5B278406-8B75-47CA-BB94-E4B0F8A2F5D0}" dt="2023-06-04T20:39:01.577" v="685"/>
          <ac:spMkLst>
            <pc:docMk/>
            <pc:sldMk cId="1114606968" sldId="257"/>
            <ac:spMk id="9" creationId="{4434FD60-CE59-1DE8-BBF0-C5AFAC4F9688}"/>
          </ac:spMkLst>
        </pc:spChg>
        <pc:spChg chg="add del mod">
          <ac:chgData name="Csikós Patrik" userId="c14c7fa8-4819-4322-a62e-cdb24202aee1" providerId="ADAL" clId="{5B278406-8B75-47CA-BB94-E4B0F8A2F5D0}" dt="2023-06-04T21:30:56.151" v="986" actId="21"/>
          <ac:spMkLst>
            <pc:docMk/>
            <pc:sldMk cId="1114606968" sldId="257"/>
            <ac:spMk id="11" creationId="{75265E22-DE1F-B4E9-C8E8-8C74D04ED7DB}"/>
          </ac:spMkLst>
        </pc:spChg>
        <pc:spChg chg="add mod">
          <ac:chgData name="Csikós Patrik" userId="c14c7fa8-4819-4322-a62e-cdb24202aee1" providerId="ADAL" clId="{5B278406-8B75-47CA-BB94-E4B0F8A2F5D0}" dt="2023-06-04T21:20:42.304" v="934" actId="1076"/>
          <ac:spMkLst>
            <pc:docMk/>
            <pc:sldMk cId="1114606968" sldId="257"/>
            <ac:spMk id="13" creationId="{814F4FD8-4BEA-B4EE-6EDB-B4FF9D864B3C}"/>
          </ac:spMkLst>
        </pc:spChg>
      </pc:sldChg>
      <pc:sldChg chg="del">
        <pc:chgData name="Csikós Patrik" userId="c14c7fa8-4819-4322-a62e-cdb24202aee1" providerId="ADAL" clId="{5B278406-8B75-47CA-BB94-E4B0F8A2F5D0}" dt="2023-06-03T13:19:29.928" v="241" actId="2696"/>
        <pc:sldMkLst>
          <pc:docMk/>
          <pc:sldMk cId="3252312427" sldId="258"/>
        </pc:sldMkLst>
      </pc:sldChg>
      <pc:sldChg chg="addSp delSp modSp new mod setBg">
        <pc:chgData name="Csikós Patrik" userId="c14c7fa8-4819-4322-a62e-cdb24202aee1" providerId="ADAL" clId="{5B278406-8B75-47CA-BB94-E4B0F8A2F5D0}" dt="2023-06-04T22:16:51.921" v="1656" actId="20577"/>
        <pc:sldMkLst>
          <pc:docMk/>
          <pc:sldMk cId="2834283464" sldId="259"/>
        </pc:sldMkLst>
        <pc:spChg chg="mod">
          <ac:chgData name="Csikós Patrik" userId="c14c7fa8-4819-4322-a62e-cdb24202aee1" providerId="ADAL" clId="{5B278406-8B75-47CA-BB94-E4B0F8A2F5D0}" dt="2023-06-03T13:18:45.901" v="240" actId="26606"/>
          <ac:spMkLst>
            <pc:docMk/>
            <pc:sldMk cId="2834283464" sldId="259"/>
            <ac:spMk id="2" creationId="{E736FFB7-0A6B-600B-BCB6-ABB58C764A60}"/>
          </ac:spMkLst>
        </pc:spChg>
        <pc:spChg chg="add del mod">
          <ac:chgData name="Csikós Patrik" userId="c14c7fa8-4819-4322-a62e-cdb24202aee1" providerId="ADAL" clId="{5B278406-8B75-47CA-BB94-E4B0F8A2F5D0}" dt="2023-06-04T22:16:51.921" v="1656" actId="20577"/>
          <ac:spMkLst>
            <pc:docMk/>
            <pc:sldMk cId="2834283464" sldId="259"/>
            <ac:spMk id="3" creationId="{DA7D0820-F08C-5F50-AA3D-8E362405C1EC}"/>
          </ac:spMkLst>
        </pc:spChg>
        <pc:spChg chg="add del">
          <ac:chgData name="Csikós Patrik" userId="c14c7fa8-4819-4322-a62e-cdb24202aee1" providerId="ADAL" clId="{5B278406-8B75-47CA-BB94-E4B0F8A2F5D0}" dt="2023-06-03T13:18:45.894" v="239" actId="26606"/>
          <ac:spMkLst>
            <pc:docMk/>
            <pc:sldMk cId="2834283464" sldId="259"/>
            <ac:spMk id="5" creationId="{907EF6B7-1338-4443-8C46-6A318D952DFD}"/>
          </ac:spMkLst>
        </pc:spChg>
        <pc:spChg chg="add del">
          <ac:chgData name="Csikós Patrik" userId="c14c7fa8-4819-4322-a62e-cdb24202aee1" providerId="ADAL" clId="{5B278406-8B75-47CA-BB94-E4B0F8A2F5D0}" dt="2023-06-03T13:18:45.894" v="239" actId="26606"/>
          <ac:spMkLst>
            <pc:docMk/>
            <pc:sldMk cId="2834283464" sldId="259"/>
            <ac:spMk id="6" creationId="{DAAE4CDD-124C-4DCF-9584-B6033B545DD5}"/>
          </ac:spMkLst>
        </pc:spChg>
        <pc:spChg chg="add del">
          <ac:chgData name="Csikós Patrik" userId="c14c7fa8-4819-4322-a62e-cdb24202aee1" providerId="ADAL" clId="{5B278406-8B75-47CA-BB94-E4B0F8A2F5D0}" dt="2023-06-03T13:18:45.894" v="239" actId="26606"/>
          <ac:spMkLst>
            <pc:docMk/>
            <pc:sldMk cId="2834283464" sldId="259"/>
            <ac:spMk id="7" creationId="{081E4A58-353D-44AE-B2FC-2A74E2E400F7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8" creationId="{1709F1D5-B0F1-4714-A239-E5B61C161915}"/>
          </ac:spMkLst>
        </pc:spChg>
        <pc:spChg chg="add">
          <ac:chgData name="Csikós Patrik" userId="c14c7fa8-4819-4322-a62e-cdb24202aee1" providerId="ADAL" clId="{5B278406-8B75-47CA-BB94-E4B0F8A2F5D0}" dt="2023-06-03T13:18:45.901" v="240" actId="26606"/>
          <ac:spMkLst>
            <pc:docMk/>
            <pc:sldMk cId="2834283464" sldId="259"/>
            <ac:spMk id="9" creationId="{F13C74B1-5B17-4795-BED0-7140497B445A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10" creationId="{228FB460-D3FF-4440-A020-05982A09E517}"/>
          </ac:spMkLst>
        </pc:spChg>
        <pc:spChg chg="add">
          <ac:chgData name="Csikós Patrik" userId="c14c7fa8-4819-4322-a62e-cdb24202aee1" providerId="ADAL" clId="{5B278406-8B75-47CA-BB94-E4B0F8A2F5D0}" dt="2023-06-03T13:18:45.901" v="240" actId="26606"/>
          <ac:spMkLst>
            <pc:docMk/>
            <pc:sldMk cId="2834283464" sldId="259"/>
            <ac:spMk id="11" creationId="{D4974D33-8DC5-464E-8C6D-BE58F0669C17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12" creationId="{14847E93-7DC1-4D4B-8829-B19AA7137C50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14" creationId="{5566D6E1-03A1-4D73-A4E0-35D74D568A04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16" creationId="{9F835A99-04AC-494A-A572-AFE8413CC938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18" creationId="{7B786209-1B0B-4CA9-9BDD-F7327066A84D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20" creationId="{2D2964BB-484D-45AE-AD66-D407D0629652}"/>
          </ac:spMkLst>
        </pc:spChg>
        <pc:spChg chg="add del">
          <ac:chgData name="Csikós Patrik" userId="c14c7fa8-4819-4322-a62e-cdb24202aee1" providerId="ADAL" clId="{5B278406-8B75-47CA-BB94-E4B0F8A2F5D0}" dt="2023-06-03T13:16:54.288" v="186" actId="26606"/>
          <ac:spMkLst>
            <pc:docMk/>
            <pc:sldMk cId="2834283464" sldId="259"/>
            <ac:spMk id="22" creationId="{6691AC69-A76E-4DAB-B565-468B6B87ACF3}"/>
          </ac:spMkLst>
        </pc:spChg>
        <pc:spChg chg="add del">
          <ac:chgData name="Csikós Patrik" userId="c14c7fa8-4819-4322-a62e-cdb24202aee1" providerId="ADAL" clId="{5B278406-8B75-47CA-BB94-E4B0F8A2F5D0}" dt="2023-06-03T13:16:53.464" v="184" actId="26606"/>
          <ac:spMkLst>
            <pc:docMk/>
            <pc:sldMk cId="2834283464" sldId="259"/>
            <ac:spMk id="28" creationId="{2659FDB4-FCBE-4A89-B46D-43D4FA54464D}"/>
          </ac:spMkLst>
        </pc:spChg>
        <pc:graphicFrameChg chg="add del">
          <ac:chgData name="Csikós Patrik" userId="c14c7fa8-4819-4322-a62e-cdb24202aee1" providerId="ADAL" clId="{5B278406-8B75-47CA-BB94-E4B0F8A2F5D0}" dt="2023-06-03T13:16:53.464" v="184" actId="26606"/>
          <ac:graphicFrameMkLst>
            <pc:docMk/>
            <pc:sldMk cId="2834283464" sldId="259"/>
            <ac:graphicFrameMk id="24" creationId="{4FF9F064-D244-E6A6-16EA-33CF1A306F19}"/>
          </ac:graphicFrameMkLst>
        </pc:graphicFrameChg>
        <pc:picChg chg="add">
          <ac:chgData name="Csikós Patrik" userId="c14c7fa8-4819-4322-a62e-cdb24202aee1" providerId="ADAL" clId="{5B278406-8B75-47CA-BB94-E4B0F8A2F5D0}" dt="2023-06-03T13:18:45.901" v="240" actId="26606"/>
          <ac:picMkLst>
            <pc:docMk/>
            <pc:sldMk cId="2834283464" sldId="259"/>
            <ac:picMk id="13" creationId="{8EB4561D-0714-E35B-0B07-D98E40CA27A1}"/>
          </ac:picMkLst>
        </pc:picChg>
        <pc:cxnChg chg="add del">
          <ac:chgData name="Csikós Patrik" userId="c14c7fa8-4819-4322-a62e-cdb24202aee1" providerId="ADAL" clId="{5B278406-8B75-47CA-BB94-E4B0F8A2F5D0}" dt="2023-06-03T13:16:53.464" v="184" actId="26606"/>
          <ac:cxnSpMkLst>
            <pc:docMk/>
            <pc:sldMk cId="2834283464" sldId="259"/>
            <ac:cxnSpMk id="30" creationId="{C8F51B3F-8331-4E4A-AE96-D47B1006EEAD}"/>
          </ac:cxnSpMkLst>
        </pc:cxnChg>
      </pc:sldChg>
      <pc:sldChg chg="addSp delSp modSp new mod">
        <pc:chgData name="Csikós Patrik" userId="c14c7fa8-4819-4322-a62e-cdb24202aee1" providerId="ADAL" clId="{5B278406-8B75-47CA-BB94-E4B0F8A2F5D0}" dt="2023-06-09T12:53:35.229" v="2168" actId="14100"/>
        <pc:sldMkLst>
          <pc:docMk/>
          <pc:sldMk cId="1497901486" sldId="260"/>
        </pc:sldMkLst>
        <pc:spChg chg="mod">
          <ac:chgData name="Csikós Patrik" userId="c14c7fa8-4819-4322-a62e-cdb24202aee1" providerId="ADAL" clId="{5B278406-8B75-47CA-BB94-E4B0F8A2F5D0}" dt="2023-06-09T12:53:35.229" v="2168" actId="14100"/>
          <ac:spMkLst>
            <pc:docMk/>
            <pc:sldMk cId="1497901486" sldId="260"/>
            <ac:spMk id="2" creationId="{1DEB7A11-9146-9655-751D-A25919204631}"/>
          </ac:spMkLst>
        </pc:spChg>
        <pc:spChg chg="del">
          <ac:chgData name="Csikós Patrik" userId="c14c7fa8-4819-4322-a62e-cdb24202aee1" providerId="ADAL" clId="{5B278406-8B75-47CA-BB94-E4B0F8A2F5D0}" dt="2023-06-03T13:20:28.275" v="284" actId="478"/>
          <ac:spMkLst>
            <pc:docMk/>
            <pc:sldMk cId="1497901486" sldId="260"/>
            <ac:spMk id="3" creationId="{B9F18ACB-0555-C2ED-86BC-F19AF315FFAE}"/>
          </ac:spMkLst>
        </pc:spChg>
        <pc:spChg chg="mod">
          <ac:chgData name="Csikós Patrik" userId="c14c7fa8-4819-4322-a62e-cdb24202aee1" providerId="ADAL" clId="{5B278406-8B75-47CA-BB94-E4B0F8A2F5D0}" dt="2023-06-09T12:00:36.280" v="2030" actId="1076"/>
          <ac:spMkLst>
            <pc:docMk/>
            <pc:sldMk cId="1497901486" sldId="260"/>
            <ac:spMk id="5" creationId="{583C3761-FBE3-A772-0D24-690601A19573}"/>
          </ac:spMkLst>
        </pc:spChg>
        <pc:spChg chg="add mod">
          <ac:chgData name="Csikós Patrik" userId="c14c7fa8-4819-4322-a62e-cdb24202aee1" providerId="ADAL" clId="{5B278406-8B75-47CA-BB94-E4B0F8A2F5D0}" dt="2023-06-09T12:02:56.500" v="2043" actId="20577"/>
          <ac:spMkLst>
            <pc:docMk/>
            <pc:sldMk cId="1497901486" sldId="260"/>
            <ac:spMk id="7" creationId="{58247E34-1A05-5E1A-8D73-39B75F034CE0}"/>
          </ac:spMkLst>
        </pc:spChg>
        <pc:spChg chg="add mod">
          <ac:chgData name="Csikós Patrik" userId="c14c7fa8-4819-4322-a62e-cdb24202aee1" providerId="ADAL" clId="{5B278406-8B75-47CA-BB94-E4B0F8A2F5D0}" dt="2023-06-09T12:19:46.955" v="2167" actId="20577"/>
          <ac:spMkLst>
            <pc:docMk/>
            <pc:sldMk cId="1497901486" sldId="260"/>
            <ac:spMk id="12" creationId="{97A1AF38-3277-551A-A68E-24759DF86D74}"/>
          </ac:spMkLst>
        </pc:spChg>
        <pc:picChg chg="add mod">
          <ac:chgData name="Csikós Patrik" userId="c14c7fa8-4819-4322-a62e-cdb24202aee1" providerId="ADAL" clId="{5B278406-8B75-47CA-BB94-E4B0F8A2F5D0}" dt="2023-06-09T12:00:36.280" v="2030" actId="1076"/>
          <ac:picMkLst>
            <pc:docMk/>
            <pc:sldMk cId="1497901486" sldId="260"/>
            <ac:picMk id="4" creationId="{86CC15E2-A0DF-4208-A4E0-AA42D367EFB0}"/>
          </ac:picMkLst>
        </pc:picChg>
        <pc:picChg chg="add mod">
          <ac:chgData name="Csikós Patrik" userId="c14c7fa8-4819-4322-a62e-cdb24202aee1" providerId="ADAL" clId="{5B278406-8B75-47CA-BB94-E4B0F8A2F5D0}" dt="2023-06-09T12:00:36.280" v="2030" actId="1076"/>
          <ac:picMkLst>
            <pc:docMk/>
            <pc:sldMk cId="1497901486" sldId="260"/>
            <ac:picMk id="6" creationId="{4197297F-F4E1-3B43-0D89-8CEA428884F9}"/>
          </ac:picMkLst>
        </pc:picChg>
        <pc:picChg chg="del">
          <ac:chgData name="Csikós Patrik" userId="c14c7fa8-4819-4322-a62e-cdb24202aee1" providerId="ADAL" clId="{5B278406-8B75-47CA-BB94-E4B0F8A2F5D0}" dt="2023-06-04T22:08:55.856" v="1441" actId="478"/>
          <ac:picMkLst>
            <pc:docMk/>
            <pc:sldMk cId="1497901486" sldId="260"/>
            <ac:picMk id="6" creationId="{BF8C2002-D601-4864-CA83-ED7BF0E545E1}"/>
          </ac:picMkLst>
        </pc:picChg>
        <pc:picChg chg="add mod">
          <ac:chgData name="Csikós Patrik" userId="c14c7fa8-4819-4322-a62e-cdb24202aee1" providerId="ADAL" clId="{5B278406-8B75-47CA-BB94-E4B0F8A2F5D0}" dt="2023-06-09T12:19:33.327" v="2159" actId="1076"/>
          <ac:picMkLst>
            <pc:docMk/>
            <pc:sldMk cId="1497901486" sldId="260"/>
            <ac:picMk id="9" creationId="{FC495D1E-B09B-3E06-7047-F9B83FD45410}"/>
          </ac:picMkLst>
        </pc:picChg>
        <pc:picChg chg="add del">
          <ac:chgData name="Csikós Patrik" userId="c14c7fa8-4819-4322-a62e-cdb24202aee1" providerId="ADAL" clId="{5B278406-8B75-47CA-BB94-E4B0F8A2F5D0}" dt="2023-06-09T12:19:38.420" v="2161" actId="22"/>
          <ac:picMkLst>
            <pc:docMk/>
            <pc:sldMk cId="1497901486" sldId="260"/>
            <ac:picMk id="11" creationId="{919A1BEF-5A5B-72F2-0A47-D25D84DCBFF0}"/>
          </ac:picMkLst>
        </pc:picChg>
      </pc:sldChg>
      <pc:sldChg chg="addSp delSp modSp new mod setBg modNotesTx">
        <pc:chgData name="Csikós Patrik" userId="c14c7fa8-4819-4322-a62e-cdb24202aee1" providerId="ADAL" clId="{5B278406-8B75-47CA-BB94-E4B0F8A2F5D0}" dt="2023-06-09T12:09:37.010" v="2157" actId="20577"/>
        <pc:sldMkLst>
          <pc:docMk/>
          <pc:sldMk cId="2156594830" sldId="261"/>
        </pc:sldMkLst>
        <pc:spChg chg="mod ord">
          <ac:chgData name="Csikós Patrik" userId="c14c7fa8-4819-4322-a62e-cdb24202aee1" providerId="ADAL" clId="{5B278406-8B75-47CA-BB94-E4B0F8A2F5D0}" dt="2023-06-04T21:47:32.774" v="1210" actId="26606"/>
          <ac:spMkLst>
            <pc:docMk/>
            <pc:sldMk cId="2156594830" sldId="261"/>
            <ac:spMk id="2" creationId="{61B1768B-56AE-2637-9D5B-084C095751BF}"/>
          </ac:spMkLst>
        </pc:spChg>
        <pc:spChg chg="add del mod ord">
          <ac:chgData name="Csikós Patrik" userId="c14c7fa8-4819-4322-a62e-cdb24202aee1" providerId="ADAL" clId="{5B278406-8B75-47CA-BB94-E4B0F8A2F5D0}" dt="2023-06-04T22:27:10.837" v="1987" actId="20577"/>
          <ac:spMkLst>
            <pc:docMk/>
            <pc:sldMk cId="2156594830" sldId="261"/>
            <ac:spMk id="3" creationId="{A2C52518-64A7-CA56-71F7-81FDC55DE20D}"/>
          </ac:spMkLst>
        </pc:spChg>
        <pc:spChg chg="add del">
          <ac:chgData name="Csikós Patrik" userId="c14c7fa8-4819-4322-a62e-cdb24202aee1" providerId="ADAL" clId="{5B278406-8B75-47CA-BB94-E4B0F8A2F5D0}" dt="2023-06-04T21:16:27.517" v="885" actId="26606"/>
          <ac:spMkLst>
            <pc:docMk/>
            <pc:sldMk cId="2156594830" sldId="261"/>
            <ac:spMk id="6" creationId="{F13C74B1-5B17-4795-BED0-7140497B445A}"/>
          </ac:spMkLst>
        </pc:spChg>
        <pc:spChg chg="add del">
          <ac:chgData name="Csikós Patrik" userId="c14c7fa8-4819-4322-a62e-cdb24202aee1" providerId="ADAL" clId="{5B278406-8B75-47CA-BB94-E4B0F8A2F5D0}" dt="2023-06-04T21:16:27.517" v="885" actId="26606"/>
          <ac:spMkLst>
            <pc:docMk/>
            <pc:sldMk cId="2156594830" sldId="261"/>
            <ac:spMk id="7" creationId="{D4974D33-8DC5-464E-8C6D-BE58F0669C17}"/>
          </ac:spMkLst>
        </pc:spChg>
        <pc:spChg chg="add del">
          <ac:chgData name="Csikós Patrik" userId="c14c7fa8-4819-4322-a62e-cdb24202aee1" providerId="ADAL" clId="{5B278406-8B75-47CA-BB94-E4B0F8A2F5D0}" dt="2023-06-04T20:21:22.374" v="397" actId="26606"/>
          <ac:spMkLst>
            <pc:docMk/>
            <pc:sldMk cId="2156594830" sldId="261"/>
            <ac:spMk id="9" creationId="{C1DD1A8A-57D5-4A81-AD04-532B043C5611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0" creationId="{BACC6370-2D7E-4714-9D71-7542949D7D5D}"/>
          </ac:spMkLst>
        </pc:spChg>
        <pc:spChg chg="add del">
          <ac:chgData name="Csikós Patrik" userId="c14c7fa8-4819-4322-a62e-cdb24202aee1" providerId="ADAL" clId="{5B278406-8B75-47CA-BB94-E4B0F8A2F5D0}" dt="2023-06-04T20:21:22.374" v="397" actId="26606"/>
          <ac:spMkLst>
            <pc:docMk/>
            <pc:sldMk cId="2156594830" sldId="261"/>
            <ac:spMk id="11" creationId="{007891EC-4501-44ED-A8C8-B11B6DB767AB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2" creationId="{256B2C21-A230-48C0-8DF1-C46611373C44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3" creationId="{3847E18C-932D-4C95-AABA-FEC7C9499AD7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5" creationId="{3150CB11-0C61-439E-910F-5787759E72A0}"/>
          </ac:spMkLst>
        </pc:spChg>
        <pc:spChg chg="add del">
          <ac:chgData name="Csikós Patrik" userId="c14c7fa8-4819-4322-a62e-cdb24202aee1" providerId="ADAL" clId="{5B278406-8B75-47CA-BB94-E4B0F8A2F5D0}" dt="2023-06-04T21:46:44.441" v="1184" actId="26606"/>
          <ac:spMkLst>
            <pc:docMk/>
            <pc:sldMk cId="2156594830" sldId="261"/>
            <ac:spMk id="16" creationId="{3AFE8227-C443-417B-BA91-520EB1EF4559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7" creationId="{43F8A58B-5155-44CE-A5FF-7647B47D0A7A}"/>
          </ac:spMkLst>
        </pc:spChg>
        <pc:spChg chg="add del">
          <ac:chgData name="Csikós Patrik" userId="c14c7fa8-4819-4322-a62e-cdb24202aee1" providerId="ADAL" clId="{5B278406-8B75-47CA-BB94-E4B0F8A2F5D0}" dt="2023-06-04T21:16:41.342" v="888" actId="26606"/>
          <ac:spMkLst>
            <pc:docMk/>
            <pc:sldMk cId="2156594830" sldId="261"/>
            <ac:spMk id="19" creationId="{443F2ACA-E6D6-4028-82DD-F03C262D5DE6}"/>
          </ac:spMkLst>
        </pc:spChg>
        <pc:spChg chg="add del">
          <ac:chgData name="Csikós Patrik" userId="c14c7fa8-4819-4322-a62e-cdb24202aee1" providerId="ADAL" clId="{5B278406-8B75-47CA-BB94-E4B0F8A2F5D0}" dt="2023-06-04T21:46:44.441" v="1184" actId="26606"/>
          <ac:spMkLst>
            <pc:docMk/>
            <pc:sldMk cId="2156594830" sldId="261"/>
            <ac:spMk id="20" creationId="{907741FC-B544-4A6E-B831-6789D042333D}"/>
          </ac:spMkLst>
        </pc:spChg>
        <pc:spChg chg="add del">
          <ac:chgData name="Csikós Patrik" userId="c14c7fa8-4819-4322-a62e-cdb24202aee1" providerId="ADAL" clId="{5B278406-8B75-47CA-BB94-E4B0F8A2F5D0}" dt="2023-06-04T21:46:44.441" v="1184" actId="26606"/>
          <ac:spMkLst>
            <pc:docMk/>
            <pc:sldMk cId="2156594830" sldId="261"/>
            <ac:spMk id="21" creationId="{3F0BE7ED-7814-4273-B18A-F26CC0380380}"/>
          </ac:spMkLst>
        </pc:spChg>
        <pc:spChg chg="add del">
          <ac:chgData name="Csikós Patrik" userId="c14c7fa8-4819-4322-a62e-cdb24202aee1" providerId="ADAL" clId="{5B278406-8B75-47CA-BB94-E4B0F8A2F5D0}" dt="2023-06-04T21:46:35.030" v="1171" actId="26606"/>
          <ac:spMkLst>
            <pc:docMk/>
            <pc:sldMk cId="2156594830" sldId="261"/>
            <ac:spMk id="26" creationId="{3AFE8227-C443-417B-BA91-520EB1EF4559}"/>
          </ac:spMkLst>
        </pc:spChg>
        <pc:spChg chg="add del">
          <ac:chgData name="Csikós Patrik" userId="c14c7fa8-4819-4322-a62e-cdb24202aee1" providerId="ADAL" clId="{5B278406-8B75-47CA-BB94-E4B0F8A2F5D0}" dt="2023-06-04T21:47:32.769" v="1209" actId="26606"/>
          <ac:spMkLst>
            <pc:docMk/>
            <pc:sldMk cId="2156594830" sldId="261"/>
            <ac:spMk id="27" creationId="{3AFE8227-C443-417B-BA91-520EB1EF4559}"/>
          </ac:spMkLst>
        </pc:spChg>
        <pc:spChg chg="add del">
          <ac:chgData name="Csikós Patrik" userId="c14c7fa8-4819-4322-a62e-cdb24202aee1" providerId="ADAL" clId="{5B278406-8B75-47CA-BB94-E4B0F8A2F5D0}" dt="2023-06-04T21:46:35.030" v="1171" actId="26606"/>
          <ac:spMkLst>
            <pc:docMk/>
            <pc:sldMk cId="2156594830" sldId="261"/>
            <ac:spMk id="28" creationId="{907741FC-B544-4A6E-B831-6789D042333D}"/>
          </ac:spMkLst>
        </pc:spChg>
        <pc:spChg chg="add del">
          <ac:chgData name="Csikós Patrik" userId="c14c7fa8-4819-4322-a62e-cdb24202aee1" providerId="ADAL" clId="{5B278406-8B75-47CA-BB94-E4B0F8A2F5D0}" dt="2023-06-04T21:47:32.769" v="1209" actId="26606"/>
          <ac:spMkLst>
            <pc:docMk/>
            <pc:sldMk cId="2156594830" sldId="261"/>
            <ac:spMk id="29" creationId="{907741FC-B544-4A6E-B831-6789D042333D}"/>
          </ac:spMkLst>
        </pc:spChg>
        <pc:spChg chg="add del">
          <ac:chgData name="Csikós Patrik" userId="c14c7fa8-4819-4322-a62e-cdb24202aee1" providerId="ADAL" clId="{5B278406-8B75-47CA-BB94-E4B0F8A2F5D0}" dt="2023-06-04T21:46:35.030" v="1171" actId="26606"/>
          <ac:spMkLst>
            <pc:docMk/>
            <pc:sldMk cId="2156594830" sldId="261"/>
            <ac:spMk id="30" creationId="{3F0BE7ED-7814-4273-B18A-F26CC0380380}"/>
          </ac:spMkLst>
        </pc:spChg>
        <pc:spChg chg="add del">
          <ac:chgData name="Csikós Patrik" userId="c14c7fa8-4819-4322-a62e-cdb24202aee1" providerId="ADAL" clId="{5B278406-8B75-47CA-BB94-E4B0F8A2F5D0}" dt="2023-06-04T21:47:32.769" v="1209" actId="26606"/>
          <ac:spMkLst>
            <pc:docMk/>
            <pc:sldMk cId="2156594830" sldId="261"/>
            <ac:spMk id="31" creationId="{3F0BE7ED-7814-4273-B18A-F26CC0380380}"/>
          </ac:spMkLst>
        </pc:spChg>
        <pc:spChg chg="add del">
          <ac:chgData name="Csikós Patrik" userId="c14c7fa8-4819-4322-a62e-cdb24202aee1" providerId="ADAL" clId="{5B278406-8B75-47CA-BB94-E4B0F8A2F5D0}" dt="2023-06-04T21:46:37.007" v="1173" actId="26606"/>
          <ac:spMkLst>
            <pc:docMk/>
            <pc:sldMk cId="2156594830" sldId="261"/>
            <ac:spMk id="32" creationId="{F13C74B1-5B17-4795-BED0-7140497B445A}"/>
          </ac:spMkLst>
        </pc:spChg>
        <pc:spChg chg="add del">
          <ac:chgData name="Csikós Patrik" userId="c14c7fa8-4819-4322-a62e-cdb24202aee1" providerId="ADAL" clId="{5B278406-8B75-47CA-BB94-E4B0F8A2F5D0}" dt="2023-06-04T21:46:37.007" v="1173" actId="26606"/>
          <ac:spMkLst>
            <pc:docMk/>
            <pc:sldMk cId="2156594830" sldId="261"/>
            <ac:spMk id="33" creationId="{D4974D33-8DC5-464E-8C6D-BE58F0669C17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34" creationId="{38FAA1A1-D861-433F-88FA-1E9D6FD31D11}"/>
          </ac:spMkLst>
        </pc:spChg>
        <pc:spChg chg="add del">
          <ac:chgData name="Csikós Patrik" userId="c14c7fa8-4819-4322-a62e-cdb24202aee1" providerId="ADAL" clId="{5B278406-8B75-47CA-BB94-E4B0F8A2F5D0}" dt="2023-06-04T21:46:38.812" v="1175" actId="26606"/>
          <ac:spMkLst>
            <pc:docMk/>
            <pc:sldMk cId="2156594830" sldId="261"/>
            <ac:spMk id="35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1:46:38.812" v="1175" actId="26606"/>
          <ac:spMkLst>
            <pc:docMk/>
            <pc:sldMk cId="2156594830" sldId="261"/>
            <ac:spMk id="36" creationId="{D1EA859B-E555-4109-94F3-6700E046E008}"/>
          </ac:spMkLst>
        </pc:spChg>
        <pc:spChg chg="add">
          <ac:chgData name="Csikós Patrik" userId="c14c7fa8-4819-4322-a62e-cdb24202aee1" providerId="ADAL" clId="{5B278406-8B75-47CA-BB94-E4B0F8A2F5D0}" dt="2023-06-04T21:47:32.774" v="1210" actId="26606"/>
          <ac:spMkLst>
            <pc:docMk/>
            <pc:sldMk cId="2156594830" sldId="261"/>
            <ac:spMk id="37" creationId="{2C61293E-6EBE-43EF-A52C-9BEBFD7679D4}"/>
          </ac:spMkLst>
        </pc:spChg>
        <pc:spChg chg="add del">
          <ac:chgData name="Csikós Patrik" userId="c14c7fa8-4819-4322-a62e-cdb24202aee1" providerId="ADAL" clId="{5B278406-8B75-47CA-BB94-E4B0F8A2F5D0}" dt="2023-06-04T21:46:39.459" v="1177" actId="26606"/>
          <ac:spMkLst>
            <pc:docMk/>
            <pc:sldMk cId="2156594830" sldId="261"/>
            <ac:spMk id="38" creationId="{C681C32C-7AFC-4BB3-9088-65CBDFC5D1C2}"/>
          </ac:spMkLst>
        </pc:spChg>
        <pc:spChg chg="add del">
          <ac:chgData name="Csikós Patrik" userId="c14c7fa8-4819-4322-a62e-cdb24202aee1" providerId="ADAL" clId="{5B278406-8B75-47CA-BB94-E4B0F8A2F5D0}" dt="2023-06-04T21:46:39.459" v="1177" actId="26606"/>
          <ac:spMkLst>
            <pc:docMk/>
            <pc:sldMk cId="2156594830" sldId="261"/>
            <ac:spMk id="39" creationId="{199C0ED0-69DE-4C31-A5CF-E2A46FD30226}"/>
          </ac:spMkLst>
        </pc:spChg>
        <pc:spChg chg="add del">
          <ac:chgData name="Csikós Patrik" userId="c14c7fa8-4819-4322-a62e-cdb24202aee1" providerId="ADAL" clId="{5B278406-8B75-47CA-BB94-E4B0F8A2F5D0}" dt="2023-06-04T21:46:39.459" v="1177" actId="26606"/>
          <ac:spMkLst>
            <pc:docMk/>
            <pc:sldMk cId="2156594830" sldId="261"/>
            <ac:spMk id="40" creationId="{8D42B8BD-40AF-488E-8A79-D7256C917229}"/>
          </ac:spMkLst>
        </pc:spChg>
        <pc:spChg chg="add">
          <ac:chgData name="Csikós Patrik" userId="c14c7fa8-4819-4322-a62e-cdb24202aee1" providerId="ADAL" clId="{5B278406-8B75-47CA-BB94-E4B0F8A2F5D0}" dt="2023-06-04T21:47:32.774" v="1210" actId="26606"/>
          <ac:spMkLst>
            <pc:docMk/>
            <pc:sldMk cId="2156594830" sldId="261"/>
            <ac:spMk id="41" creationId="{21540236-BFD5-4A9D-8840-4703E7F76825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42" creationId="{2E17E911-875F-4DE5-8699-99D9F1805A5D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43" creationId="{CD9FE4EF-C4D8-49A0-B2FF-81D8DB7D8A24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44" creationId="{4300840D-0A0B-4512-BACA-B439D5B9C57C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45" creationId="{D2B78728-A580-49A7-84F9-6EF6F583ADE0}"/>
          </ac:spMkLst>
        </pc:spChg>
        <pc:spChg chg="add del">
          <ac:chgData name="Csikós Patrik" userId="c14c7fa8-4819-4322-a62e-cdb24202aee1" providerId="ADAL" clId="{5B278406-8B75-47CA-BB94-E4B0F8A2F5D0}" dt="2023-06-04T21:46:40.703" v="1179" actId="26606"/>
          <ac:spMkLst>
            <pc:docMk/>
            <pc:sldMk cId="2156594830" sldId="261"/>
            <ac:spMk id="46" creationId="{8D71EDA1-87BF-4D5D-AB79-F346FD19278A}"/>
          </ac:spMkLst>
        </pc:spChg>
        <pc:spChg chg="add del">
          <ac:chgData name="Csikós Patrik" userId="c14c7fa8-4819-4322-a62e-cdb24202aee1" providerId="ADAL" clId="{5B278406-8B75-47CA-BB94-E4B0F8A2F5D0}" dt="2023-06-04T21:46:43.051" v="1181" actId="26606"/>
          <ac:spMkLst>
            <pc:docMk/>
            <pc:sldMk cId="2156594830" sldId="261"/>
            <ac:spMk id="48" creationId="{B34F5AD2-EDBD-4BBD-A55C-EAFFD0C7097A}"/>
          </ac:spMkLst>
        </pc:spChg>
        <pc:spChg chg="add del">
          <ac:chgData name="Csikós Patrik" userId="c14c7fa8-4819-4322-a62e-cdb24202aee1" providerId="ADAL" clId="{5B278406-8B75-47CA-BB94-E4B0F8A2F5D0}" dt="2023-06-04T21:46:43.051" v="1181" actId="26606"/>
          <ac:spMkLst>
            <pc:docMk/>
            <pc:sldMk cId="2156594830" sldId="261"/>
            <ac:spMk id="49" creationId="{C3896A03-3945-419A-B66B-4EE266EDD152}"/>
          </ac:spMkLst>
        </pc:spChg>
        <pc:spChg chg="add del">
          <ac:chgData name="Csikós Patrik" userId="c14c7fa8-4819-4322-a62e-cdb24202aee1" providerId="ADAL" clId="{5B278406-8B75-47CA-BB94-E4B0F8A2F5D0}" dt="2023-06-04T21:46:43.051" v="1181" actId="26606"/>
          <ac:spMkLst>
            <pc:docMk/>
            <pc:sldMk cId="2156594830" sldId="261"/>
            <ac:spMk id="50" creationId="{450D3AD2-FA80-415F-A9CE-54D884561CD7}"/>
          </ac:spMkLst>
        </pc:spChg>
        <pc:graphicFrameChg chg="add del mod">
          <ac:chgData name="Csikós Patrik" userId="c14c7fa8-4819-4322-a62e-cdb24202aee1" providerId="ADAL" clId="{5B278406-8B75-47CA-BB94-E4B0F8A2F5D0}" dt="2023-06-04T21:16:41.342" v="888" actId="26606"/>
          <ac:graphicFrameMkLst>
            <pc:docMk/>
            <pc:sldMk cId="2156594830" sldId="261"/>
            <ac:graphicFrameMk id="14" creationId="{42F6CB04-E420-630D-7D3D-22699C0E64D2}"/>
          </ac:graphicFrameMkLst>
        </pc:graphicFrameChg>
        <pc:picChg chg="add del">
          <ac:chgData name="Csikós Patrik" userId="c14c7fa8-4819-4322-a62e-cdb24202aee1" providerId="ADAL" clId="{5B278406-8B75-47CA-BB94-E4B0F8A2F5D0}" dt="2023-06-04T20:21:22.374" v="397" actId="26606"/>
          <ac:picMkLst>
            <pc:docMk/>
            <pc:sldMk cId="2156594830" sldId="261"/>
            <ac:picMk id="5" creationId="{E1103DF1-DAF1-1EA2-7B37-F1691D32DB35}"/>
          </ac:picMkLst>
        </pc:picChg>
        <pc:picChg chg="add del">
          <ac:chgData name="Csikós Patrik" userId="c14c7fa8-4819-4322-a62e-cdb24202aee1" providerId="ADAL" clId="{5B278406-8B75-47CA-BB94-E4B0F8A2F5D0}" dt="2023-06-04T21:16:27.517" v="885" actId="26606"/>
          <ac:picMkLst>
            <pc:docMk/>
            <pc:sldMk cId="2156594830" sldId="261"/>
            <ac:picMk id="8" creationId="{822B1EA9-795D-0B7B-DAEC-819F90EAD1FA}"/>
          </ac:picMkLst>
        </pc:picChg>
        <pc:picChg chg="add del mod ord">
          <ac:chgData name="Csikós Patrik" userId="c14c7fa8-4819-4322-a62e-cdb24202aee1" providerId="ADAL" clId="{5B278406-8B75-47CA-BB94-E4B0F8A2F5D0}" dt="2023-06-04T21:46:44.441" v="1184" actId="26606"/>
          <ac:picMkLst>
            <pc:docMk/>
            <pc:sldMk cId="2156594830" sldId="261"/>
            <ac:picMk id="18" creationId="{DEDC57D2-0B7E-68B0-42BD-778E8396CB24}"/>
          </ac:picMkLst>
        </pc:picChg>
        <pc:picChg chg="add mod">
          <ac:chgData name="Csikós Patrik" userId="c14c7fa8-4819-4322-a62e-cdb24202aee1" providerId="ADAL" clId="{5B278406-8B75-47CA-BB94-E4B0F8A2F5D0}" dt="2023-06-04T21:47:32.774" v="1210" actId="26606"/>
          <ac:picMkLst>
            <pc:docMk/>
            <pc:sldMk cId="2156594830" sldId="261"/>
            <ac:picMk id="22" creationId="{8C15E24C-E11A-09C6-26F9-A7FE0371B3A7}"/>
          </ac:picMkLst>
        </pc:picChg>
      </pc:sldChg>
      <pc:sldChg chg="addSp delSp modSp new mod setBg setClrOvrMap">
        <pc:chgData name="Csikós Patrik" userId="c14c7fa8-4819-4322-a62e-cdb24202aee1" providerId="ADAL" clId="{5B278406-8B75-47CA-BB94-E4B0F8A2F5D0}" dt="2023-06-04T22:23:19.694" v="1922" actId="14100"/>
        <pc:sldMkLst>
          <pc:docMk/>
          <pc:sldMk cId="3436530437" sldId="262"/>
        </pc:sldMkLst>
        <pc:spChg chg="mod">
          <ac:chgData name="Csikós Patrik" userId="c14c7fa8-4819-4322-a62e-cdb24202aee1" providerId="ADAL" clId="{5B278406-8B75-47CA-BB94-E4B0F8A2F5D0}" dt="2023-06-04T22:22:35.911" v="1915" actId="26606"/>
          <ac:spMkLst>
            <pc:docMk/>
            <pc:sldMk cId="3436530437" sldId="262"/>
            <ac:spMk id="2" creationId="{3DD7AA92-BF6A-2C17-31F0-FA89AA494BDF}"/>
          </ac:spMkLst>
        </pc:spChg>
        <pc:spChg chg="mod">
          <ac:chgData name="Csikós Patrik" userId="c14c7fa8-4819-4322-a62e-cdb24202aee1" providerId="ADAL" clId="{5B278406-8B75-47CA-BB94-E4B0F8A2F5D0}" dt="2023-06-04T22:23:19.694" v="1922" actId="14100"/>
          <ac:spMkLst>
            <pc:docMk/>
            <pc:sldMk cId="3436530437" sldId="262"/>
            <ac:spMk id="3" creationId="{3CD70957-19A2-41D8-4B34-C3226A87C9F2}"/>
          </ac:spMkLst>
        </pc:spChg>
        <pc:spChg chg="add del">
          <ac:chgData name="Csikós Patrik" userId="c14c7fa8-4819-4322-a62e-cdb24202aee1" providerId="ADAL" clId="{5B278406-8B75-47CA-BB94-E4B0F8A2F5D0}" dt="2023-06-04T22:22:34.615" v="1912" actId="26606"/>
          <ac:spMkLst>
            <pc:docMk/>
            <pc:sldMk cId="3436530437" sldId="262"/>
            <ac:spMk id="9" creationId="{8F90786E-B72D-4C32-BDCE-A170B007822D}"/>
          </ac:spMkLst>
        </pc:spChg>
        <pc:spChg chg="add del">
          <ac:chgData name="Csikós Patrik" userId="c14c7fa8-4819-4322-a62e-cdb24202aee1" providerId="ADAL" clId="{5B278406-8B75-47CA-BB94-E4B0F8A2F5D0}" dt="2023-06-04T22:22:25.445" v="1910" actId="26606"/>
          <ac:spMkLst>
            <pc:docMk/>
            <pc:sldMk cId="3436530437" sldId="262"/>
            <ac:spMk id="10" creationId="{9228552E-C8B1-4A80-8448-0787CE0FC704}"/>
          </ac:spMkLst>
        </pc:spChg>
        <pc:spChg chg="add del">
          <ac:chgData name="Csikós Patrik" userId="c14c7fa8-4819-4322-a62e-cdb24202aee1" providerId="ADAL" clId="{5B278406-8B75-47CA-BB94-E4B0F8A2F5D0}" dt="2023-06-04T22:22:34.615" v="1912" actId="26606"/>
          <ac:spMkLst>
            <pc:docMk/>
            <pc:sldMk cId="3436530437" sldId="262"/>
            <ac:spMk id="11" creationId="{5E46F2E7-848F-4A6C-A098-4764FDEA771A}"/>
          </ac:spMkLst>
        </pc:spChg>
        <pc:spChg chg="add del">
          <ac:chgData name="Csikós Patrik" userId="c14c7fa8-4819-4322-a62e-cdb24202aee1" providerId="ADAL" clId="{5B278406-8B75-47CA-BB94-E4B0F8A2F5D0}" dt="2023-06-04T22:22:35.894" v="1914" actId="26606"/>
          <ac:spMkLst>
            <pc:docMk/>
            <pc:sldMk cId="3436530437" sldId="262"/>
            <ac:spMk id="14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2:22:35.894" v="1914" actId="26606"/>
          <ac:spMkLst>
            <pc:docMk/>
            <pc:sldMk cId="3436530437" sldId="262"/>
            <ac:spMk id="16" creationId="{D1EA859B-E555-4109-94F3-6700E046E008}"/>
          </ac:spMkLst>
        </pc:spChg>
        <pc:spChg chg="add">
          <ac:chgData name="Csikós Patrik" userId="c14c7fa8-4819-4322-a62e-cdb24202aee1" providerId="ADAL" clId="{5B278406-8B75-47CA-BB94-E4B0F8A2F5D0}" dt="2023-06-04T22:22:35.911" v="1915" actId="26606"/>
          <ac:spMkLst>
            <pc:docMk/>
            <pc:sldMk cId="3436530437" sldId="262"/>
            <ac:spMk id="18" creationId="{96CF2A2B-0745-440C-9224-C5C6A0A4286F}"/>
          </ac:spMkLst>
        </pc:spChg>
        <pc:spChg chg="add">
          <ac:chgData name="Csikós Patrik" userId="c14c7fa8-4819-4322-a62e-cdb24202aee1" providerId="ADAL" clId="{5B278406-8B75-47CA-BB94-E4B0F8A2F5D0}" dt="2023-06-04T22:22:35.911" v="1915" actId="26606"/>
          <ac:spMkLst>
            <pc:docMk/>
            <pc:sldMk cId="3436530437" sldId="262"/>
            <ac:spMk id="19" creationId="{75BE6D6B-84C9-4D2B-97EB-773B7369EF82}"/>
          </ac:spMkLst>
        </pc:spChg>
        <pc:graphicFrameChg chg="add del">
          <ac:chgData name="Csikós Patrik" userId="c14c7fa8-4819-4322-a62e-cdb24202aee1" providerId="ADAL" clId="{5B278406-8B75-47CA-BB94-E4B0F8A2F5D0}" dt="2023-06-04T22:22:25.445" v="1910" actId="26606"/>
          <ac:graphicFrameMkLst>
            <pc:docMk/>
            <pc:sldMk cId="3436530437" sldId="262"/>
            <ac:graphicFrameMk id="5" creationId="{323CA30B-231D-B923-2AFF-F28B5EDAD66B}"/>
          </ac:graphicFrameMkLst>
        </pc:graphicFrameChg>
        <pc:picChg chg="add del">
          <ac:chgData name="Csikós Patrik" userId="c14c7fa8-4819-4322-a62e-cdb24202aee1" providerId="ADAL" clId="{5B278406-8B75-47CA-BB94-E4B0F8A2F5D0}" dt="2023-06-04T22:22:25.445" v="1910" actId="26606"/>
          <ac:picMkLst>
            <pc:docMk/>
            <pc:sldMk cId="3436530437" sldId="262"/>
            <ac:picMk id="6" creationId="{BDA4367B-C4D5-70CA-4A71-60F1F1BDD05B}"/>
          </ac:picMkLst>
        </pc:picChg>
        <pc:picChg chg="add del">
          <ac:chgData name="Csikós Patrik" userId="c14c7fa8-4819-4322-a62e-cdb24202aee1" providerId="ADAL" clId="{5B278406-8B75-47CA-BB94-E4B0F8A2F5D0}" dt="2023-06-04T22:22:34.615" v="1912" actId="26606"/>
          <ac:picMkLst>
            <pc:docMk/>
            <pc:sldMk cId="3436530437" sldId="262"/>
            <ac:picMk id="12" creationId="{B45C7F32-38FD-D2C9-29A6-87CA21858D99}"/>
          </ac:picMkLst>
        </pc:picChg>
        <pc:picChg chg="add del">
          <ac:chgData name="Csikós Patrik" userId="c14c7fa8-4819-4322-a62e-cdb24202aee1" providerId="ADAL" clId="{5B278406-8B75-47CA-BB94-E4B0F8A2F5D0}" dt="2023-06-04T22:22:35.894" v="1914" actId="26606"/>
          <ac:picMkLst>
            <pc:docMk/>
            <pc:sldMk cId="3436530437" sldId="262"/>
            <ac:picMk id="15" creationId="{C198660E-A723-AC9E-C16D-E3DE1C6526DE}"/>
          </ac:picMkLst>
        </pc:picChg>
        <pc:picChg chg="add">
          <ac:chgData name="Csikós Patrik" userId="c14c7fa8-4819-4322-a62e-cdb24202aee1" providerId="ADAL" clId="{5B278406-8B75-47CA-BB94-E4B0F8A2F5D0}" dt="2023-06-04T22:22:35.911" v="1915" actId="26606"/>
          <ac:picMkLst>
            <pc:docMk/>
            <pc:sldMk cId="3436530437" sldId="262"/>
            <ac:picMk id="20" creationId="{04FBA32D-E58D-DF62-E91E-EDAD38ECBE53}"/>
          </ac:picMkLst>
        </pc:picChg>
      </pc:sldChg>
      <pc:sldChg chg="addSp delSp modSp new mod setBg">
        <pc:chgData name="Csikós Patrik" userId="c14c7fa8-4819-4322-a62e-cdb24202aee1" providerId="ADAL" clId="{5B278406-8B75-47CA-BB94-E4B0F8A2F5D0}" dt="2023-06-04T20:16:58.778" v="394" actId="26606"/>
        <pc:sldMkLst>
          <pc:docMk/>
          <pc:sldMk cId="4265326694" sldId="263"/>
        </pc:sldMkLst>
        <pc:spChg chg="mod">
          <ac:chgData name="Csikós Patrik" userId="c14c7fa8-4819-4322-a62e-cdb24202aee1" providerId="ADAL" clId="{5B278406-8B75-47CA-BB94-E4B0F8A2F5D0}" dt="2023-06-04T20:16:58.778" v="394" actId="26606"/>
          <ac:spMkLst>
            <pc:docMk/>
            <pc:sldMk cId="4265326694" sldId="263"/>
            <ac:spMk id="2" creationId="{1479A810-49D0-C843-A54D-686F5334EBBC}"/>
          </ac:spMkLst>
        </pc:spChg>
        <pc:spChg chg="del">
          <ac:chgData name="Csikós Patrik" userId="c14c7fa8-4819-4322-a62e-cdb24202aee1" providerId="ADAL" clId="{5B278406-8B75-47CA-BB94-E4B0F8A2F5D0}" dt="2023-06-04T20:16:53.339" v="391" actId="478"/>
          <ac:spMkLst>
            <pc:docMk/>
            <pc:sldMk cId="4265326694" sldId="263"/>
            <ac:spMk id="3" creationId="{EE1E0238-1BB7-9547-97EA-F5740C3F5D3B}"/>
          </ac:spMkLst>
        </pc:spChg>
        <pc:spChg chg="add">
          <ac:chgData name="Csikós Patrik" userId="c14c7fa8-4819-4322-a62e-cdb24202aee1" providerId="ADAL" clId="{5B278406-8B75-47CA-BB94-E4B0F8A2F5D0}" dt="2023-06-04T20:16:58.778" v="394" actId="26606"/>
          <ac:spMkLst>
            <pc:docMk/>
            <pc:sldMk cId="4265326694" sldId="263"/>
            <ac:spMk id="1031" creationId="{BCED4D40-4B67-4331-AC48-79B82B4A47D8}"/>
          </ac:spMkLst>
        </pc:spChg>
        <pc:spChg chg="add">
          <ac:chgData name="Csikós Patrik" userId="c14c7fa8-4819-4322-a62e-cdb24202aee1" providerId="ADAL" clId="{5B278406-8B75-47CA-BB94-E4B0F8A2F5D0}" dt="2023-06-04T20:16:58.778" v="394" actId="26606"/>
          <ac:spMkLst>
            <pc:docMk/>
            <pc:sldMk cId="4265326694" sldId="263"/>
            <ac:spMk id="1033" creationId="{670CEDEF-4F34-412E-84EE-329C1E936AF5}"/>
          </ac:spMkLst>
        </pc:spChg>
        <pc:picChg chg="add mod">
          <ac:chgData name="Csikós Patrik" userId="c14c7fa8-4819-4322-a62e-cdb24202aee1" providerId="ADAL" clId="{5B278406-8B75-47CA-BB94-E4B0F8A2F5D0}" dt="2023-06-04T20:16:58.778" v="394" actId="26606"/>
          <ac:picMkLst>
            <pc:docMk/>
            <pc:sldMk cId="4265326694" sldId="263"/>
            <ac:picMk id="1026" creationId="{67B10E9B-59CF-1628-F816-6E9E492A6BA5}"/>
          </ac:picMkLst>
        </pc:picChg>
      </pc:sldChg>
      <pc:sldChg chg="addSp delSp modSp new mod ord setBg">
        <pc:chgData name="Csikós Patrik" userId="c14c7fa8-4819-4322-a62e-cdb24202aee1" providerId="ADAL" clId="{5B278406-8B75-47CA-BB94-E4B0F8A2F5D0}" dt="2023-06-04T22:00:50.143" v="1439" actId="1076"/>
        <pc:sldMkLst>
          <pc:docMk/>
          <pc:sldMk cId="4072811284" sldId="264"/>
        </pc:sldMkLst>
        <pc:spChg chg="mod">
          <ac:chgData name="Csikós Patrik" userId="c14c7fa8-4819-4322-a62e-cdb24202aee1" providerId="ADAL" clId="{5B278406-8B75-47CA-BB94-E4B0F8A2F5D0}" dt="2023-06-04T22:00:50.143" v="1439" actId="1076"/>
          <ac:spMkLst>
            <pc:docMk/>
            <pc:sldMk cId="4072811284" sldId="264"/>
            <ac:spMk id="2" creationId="{B0E9240C-D17D-F408-231A-4796D97AE4B9}"/>
          </ac:spMkLst>
        </pc:spChg>
        <pc:spChg chg="add del mod">
          <ac:chgData name="Csikós Patrik" userId="c14c7fa8-4819-4322-a62e-cdb24202aee1" providerId="ADAL" clId="{5B278406-8B75-47CA-BB94-E4B0F8A2F5D0}" dt="2023-06-04T22:00:43.486" v="1438" actId="20577"/>
          <ac:spMkLst>
            <pc:docMk/>
            <pc:sldMk cId="4072811284" sldId="264"/>
            <ac:spMk id="3" creationId="{6A97560C-F6AE-E038-CCF2-FCAAFB0C5900}"/>
          </ac:spMkLst>
        </pc:spChg>
        <pc:spChg chg="add mod">
          <ac:chgData name="Csikós Patrik" userId="c14c7fa8-4819-4322-a62e-cdb24202aee1" providerId="ADAL" clId="{5B278406-8B75-47CA-BB94-E4B0F8A2F5D0}" dt="2023-06-04T22:00:06.584" v="1429" actId="1076"/>
          <ac:spMkLst>
            <pc:docMk/>
            <pc:sldMk cId="4072811284" sldId="264"/>
            <ac:spMk id="4" creationId="{8C8705A1-4246-649F-C392-D3BC3C3A8162}"/>
          </ac:spMkLst>
        </pc:spChg>
        <pc:spChg chg="add del mod">
          <ac:chgData name="Csikós Patrik" userId="c14c7fa8-4819-4322-a62e-cdb24202aee1" providerId="ADAL" clId="{5B278406-8B75-47CA-BB94-E4B0F8A2F5D0}" dt="2023-06-04T22:00:06.584" v="1429" actId="1076"/>
          <ac:spMkLst>
            <pc:docMk/>
            <pc:sldMk cId="4072811284" sldId="264"/>
            <ac:spMk id="7" creationId="{2C43EACE-FF50-24E9-AB24-A7530737C7C8}"/>
          </ac:spMkLst>
        </pc:spChg>
        <pc:spChg chg="add del">
          <ac:chgData name="Csikós Patrik" userId="c14c7fa8-4819-4322-a62e-cdb24202aee1" providerId="ADAL" clId="{5B278406-8B75-47CA-BB94-E4B0F8A2F5D0}" dt="2023-06-04T21:54:03.263" v="1306" actId="26606"/>
          <ac:spMkLst>
            <pc:docMk/>
            <pc:sldMk cId="4072811284" sldId="264"/>
            <ac:spMk id="10" creationId="{D335A262-7106-4571-BE09-CFA60A9DB0FF}"/>
          </ac:spMkLst>
        </pc:spChg>
        <pc:spChg chg="add del">
          <ac:chgData name="Csikós Patrik" userId="c14c7fa8-4819-4322-a62e-cdb24202aee1" providerId="ADAL" clId="{5B278406-8B75-47CA-BB94-E4B0F8A2F5D0}" dt="2023-06-04T21:54:03.263" v="1306" actId="26606"/>
          <ac:spMkLst>
            <pc:docMk/>
            <pc:sldMk cId="4072811284" sldId="264"/>
            <ac:spMk id="12" creationId="{7A6F043C-2A2A-4ECE-99FC-9670FAF956C5}"/>
          </ac:spMkLst>
        </pc:spChg>
        <pc:spChg chg="add del">
          <ac:chgData name="Csikós Patrik" userId="c14c7fa8-4819-4322-a62e-cdb24202aee1" providerId="ADAL" clId="{5B278406-8B75-47CA-BB94-E4B0F8A2F5D0}" dt="2023-06-04T21:54:03.263" v="1306" actId="26606"/>
          <ac:spMkLst>
            <pc:docMk/>
            <pc:sldMk cId="4072811284" sldId="264"/>
            <ac:spMk id="14" creationId="{046FE5A8-8C9A-4D97-A7C4-214929653ACC}"/>
          </ac:spMkLst>
        </pc:spChg>
        <pc:spChg chg="add del">
          <ac:chgData name="Csikós Patrik" userId="c14c7fa8-4819-4322-a62e-cdb24202aee1" providerId="ADAL" clId="{5B278406-8B75-47CA-BB94-E4B0F8A2F5D0}" dt="2023-06-04T21:54:03.263" v="1306" actId="26606"/>
          <ac:spMkLst>
            <pc:docMk/>
            <pc:sldMk cId="4072811284" sldId="264"/>
            <ac:spMk id="16" creationId="{B6297F2B-78AD-4022-83A4-78FC55E1136B}"/>
          </ac:spMkLst>
        </pc:spChg>
        <pc:graphicFrameChg chg="add del">
          <ac:chgData name="Csikós Patrik" userId="c14c7fa8-4819-4322-a62e-cdb24202aee1" providerId="ADAL" clId="{5B278406-8B75-47CA-BB94-E4B0F8A2F5D0}" dt="2023-06-04T21:54:03.263" v="1306" actId="26606"/>
          <ac:graphicFrameMkLst>
            <pc:docMk/>
            <pc:sldMk cId="4072811284" sldId="264"/>
            <ac:graphicFrameMk id="5" creationId="{6F9B6494-FE8B-D39B-97EF-9769DC7F592C}"/>
          </ac:graphicFrameMkLst>
        </pc:graphicFrameChg>
        <pc:graphicFrameChg chg="add del">
          <ac:chgData name="Csikós Patrik" userId="c14c7fa8-4819-4322-a62e-cdb24202aee1" providerId="ADAL" clId="{5B278406-8B75-47CA-BB94-E4B0F8A2F5D0}" dt="2023-06-04T21:55:58.110" v="1421" actId="26606"/>
          <ac:graphicFrameMkLst>
            <pc:docMk/>
            <pc:sldMk cId="4072811284" sldId="264"/>
            <ac:graphicFrameMk id="9" creationId="{C02C8FF3-8043-7E97-65D8-980B0B26E6FF}"/>
          </ac:graphicFrameMkLst>
        </pc:graphicFrameChg>
        <pc:picChg chg="add del">
          <ac:chgData name="Csikós Patrik" userId="c14c7fa8-4819-4322-a62e-cdb24202aee1" providerId="ADAL" clId="{5B278406-8B75-47CA-BB94-E4B0F8A2F5D0}" dt="2023-06-04T21:54:03.263" v="1306" actId="26606"/>
          <ac:picMkLst>
            <pc:docMk/>
            <pc:sldMk cId="4072811284" sldId="264"/>
            <ac:picMk id="6" creationId="{1B8F840F-407F-9AE4-84F7-ED164F9DC087}"/>
          </ac:picMkLst>
        </pc:picChg>
        <pc:picChg chg="add del mod">
          <ac:chgData name="Csikós Patrik" userId="c14c7fa8-4819-4322-a62e-cdb24202aee1" providerId="ADAL" clId="{5B278406-8B75-47CA-BB94-E4B0F8A2F5D0}" dt="2023-06-04T21:59:51.750" v="1426" actId="21"/>
          <ac:picMkLst>
            <pc:docMk/>
            <pc:sldMk cId="4072811284" sldId="264"/>
            <ac:picMk id="11" creationId="{770EC47C-D747-2898-B087-99BDE633FF56}"/>
          </ac:picMkLst>
        </pc:picChg>
      </pc:sldChg>
      <pc:sldChg chg="new del">
        <pc:chgData name="Csikós Patrik" userId="c14c7fa8-4819-4322-a62e-cdb24202aee1" providerId="ADAL" clId="{5B278406-8B75-47CA-BB94-E4B0F8A2F5D0}" dt="2023-06-04T22:01:52.125" v="1440" actId="2696"/>
        <pc:sldMkLst>
          <pc:docMk/>
          <pc:sldMk cId="3047121503" sldId="265"/>
        </pc:sldMkLst>
      </pc:sldChg>
      <pc:sldChg chg="addSp delSp modSp new mod setBg setClrOvrMap">
        <pc:chgData name="Csikós Patrik" userId="c14c7fa8-4819-4322-a62e-cdb24202aee1" providerId="ADAL" clId="{5B278406-8B75-47CA-BB94-E4B0F8A2F5D0}" dt="2023-06-04T22:14:52.907" v="1567" actId="26606"/>
        <pc:sldMkLst>
          <pc:docMk/>
          <pc:sldMk cId="3347184020" sldId="266"/>
        </pc:sldMkLst>
        <pc:spChg chg="mod">
          <ac:chgData name="Csikós Patrik" userId="c14c7fa8-4819-4322-a62e-cdb24202aee1" providerId="ADAL" clId="{5B278406-8B75-47CA-BB94-E4B0F8A2F5D0}" dt="2023-06-04T22:14:52.907" v="1567" actId="26606"/>
          <ac:spMkLst>
            <pc:docMk/>
            <pc:sldMk cId="3347184020" sldId="266"/>
            <ac:spMk id="2" creationId="{1B69CF50-1BCB-E8C0-BBA2-49F309600E64}"/>
          </ac:spMkLst>
        </pc:spChg>
        <pc:spChg chg="add del mod ord">
          <ac:chgData name="Csikós Patrik" userId="c14c7fa8-4819-4322-a62e-cdb24202aee1" providerId="ADAL" clId="{5B278406-8B75-47CA-BB94-E4B0F8A2F5D0}" dt="2023-06-04T22:14:52.907" v="1567" actId="26606"/>
          <ac:spMkLst>
            <pc:docMk/>
            <pc:sldMk cId="3347184020" sldId="266"/>
            <ac:spMk id="3" creationId="{4A119E3F-93D8-C6C8-6BA9-A04424D265C7}"/>
          </ac:spMkLst>
        </pc:spChg>
        <pc:spChg chg="add del">
          <ac:chgData name="Csikós Patrik" userId="c14c7fa8-4819-4322-a62e-cdb24202aee1" providerId="ADAL" clId="{5B278406-8B75-47CA-BB94-E4B0F8A2F5D0}" dt="2023-06-04T22:11:21.658" v="1451" actId="26606"/>
          <ac:spMkLst>
            <pc:docMk/>
            <pc:sldMk cId="3347184020" sldId="266"/>
            <ac:spMk id="6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2:11:21.658" v="1451" actId="26606"/>
          <ac:spMkLst>
            <pc:docMk/>
            <pc:sldMk cId="3347184020" sldId="266"/>
            <ac:spMk id="8" creationId="{D1EA859B-E555-4109-94F3-6700E046E008}"/>
          </ac:spMkLst>
        </pc:spChg>
        <pc:spChg chg="add del">
          <ac:chgData name="Csikós Patrik" userId="c14c7fa8-4819-4322-a62e-cdb24202aee1" providerId="ADAL" clId="{5B278406-8B75-47CA-BB94-E4B0F8A2F5D0}" dt="2023-06-04T22:11:19.913" v="1448" actId="26606"/>
          <ac:spMkLst>
            <pc:docMk/>
            <pc:sldMk cId="3347184020" sldId="266"/>
            <ac:spMk id="10" creationId="{7C432AFE-B3D2-4BFF-BF8F-96C27AFF1AC7}"/>
          </ac:spMkLst>
        </pc:spChg>
        <pc:spChg chg="add del">
          <ac:chgData name="Csikós Patrik" userId="c14c7fa8-4819-4322-a62e-cdb24202aee1" providerId="ADAL" clId="{5B278406-8B75-47CA-BB94-E4B0F8A2F5D0}" dt="2023-06-04T22:12:23.357" v="1545" actId="26606"/>
          <ac:spMkLst>
            <pc:docMk/>
            <pc:sldMk cId="3347184020" sldId="266"/>
            <ac:spMk id="14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2:11:19.913" v="1448" actId="26606"/>
          <ac:spMkLst>
            <pc:docMk/>
            <pc:sldMk cId="3347184020" sldId="266"/>
            <ac:spMk id="15" creationId="{AF2F604E-43BE-4DC3-B983-E071523364F8}"/>
          </ac:spMkLst>
        </pc:spChg>
        <pc:spChg chg="add del">
          <ac:chgData name="Csikós Patrik" userId="c14c7fa8-4819-4322-a62e-cdb24202aee1" providerId="ADAL" clId="{5B278406-8B75-47CA-BB94-E4B0F8A2F5D0}" dt="2023-06-04T22:11:19.913" v="1448" actId="26606"/>
          <ac:spMkLst>
            <pc:docMk/>
            <pc:sldMk cId="3347184020" sldId="266"/>
            <ac:spMk id="17" creationId="{08C9B587-E65E-4B52-B37C-ABEBB6E87928}"/>
          </ac:spMkLst>
        </pc:spChg>
        <pc:spChg chg="add del">
          <ac:chgData name="Csikós Patrik" userId="c14c7fa8-4819-4322-a62e-cdb24202aee1" providerId="ADAL" clId="{5B278406-8B75-47CA-BB94-E4B0F8A2F5D0}" dt="2023-06-04T22:12:23.357" v="1545" actId="26606"/>
          <ac:spMkLst>
            <pc:docMk/>
            <pc:sldMk cId="3347184020" sldId="266"/>
            <ac:spMk id="18" creationId="{D1EA859B-E555-4109-94F3-6700E046E008}"/>
          </ac:spMkLst>
        </pc:spChg>
        <pc:spChg chg="add del">
          <ac:chgData name="Csikós Patrik" userId="c14c7fa8-4819-4322-a62e-cdb24202aee1" providerId="ADAL" clId="{5B278406-8B75-47CA-BB94-E4B0F8A2F5D0}" dt="2023-06-04T22:11:21.256" v="1450" actId="26606"/>
          <ac:spMkLst>
            <pc:docMk/>
            <pc:sldMk cId="3347184020" sldId="266"/>
            <ac:spMk id="19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2:12:25.326" v="1547" actId="26606"/>
          <ac:spMkLst>
            <pc:docMk/>
            <pc:sldMk cId="3347184020" sldId="266"/>
            <ac:spMk id="20" creationId="{A1F6BF70-C7D1-4AF9-8DB4-BEEB8A9C3529}"/>
          </ac:spMkLst>
        </pc:spChg>
        <pc:spChg chg="add del">
          <ac:chgData name="Csikós Patrik" userId="c14c7fa8-4819-4322-a62e-cdb24202aee1" providerId="ADAL" clId="{5B278406-8B75-47CA-BB94-E4B0F8A2F5D0}" dt="2023-06-04T22:14:28.959" v="1556" actId="26606"/>
          <ac:spMkLst>
            <pc:docMk/>
            <pc:sldMk cId="3347184020" sldId="266"/>
            <ac:spMk id="22" creationId="{96CF2A2B-0745-440C-9224-C5C6A0A4286F}"/>
          </ac:spMkLst>
        </pc:spChg>
        <pc:spChg chg="add del">
          <ac:chgData name="Csikós Patrik" userId="c14c7fa8-4819-4322-a62e-cdb24202aee1" providerId="ADAL" clId="{5B278406-8B75-47CA-BB94-E4B0F8A2F5D0}" dt="2023-06-04T22:14:28.959" v="1556" actId="26606"/>
          <ac:spMkLst>
            <pc:docMk/>
            <pc:sldMk cId="3347184020" sldId="266"/>
            <ac:spMk id="23" creationId="{75BE6D6B-84C9-4D2B-97EB-773B7369EF82}"/>
          </ac:spMkLst>
        </pc:spChg>
        <pc:spChg chg="add del">
          <ac:chgData name="Csikós Patrik" userId="c14c7fa8-4819-4322-a62e-cdb24202aee1" providerId="ADAL" clId="{5B278406-8B75-47CA-BB94-E4B0F8A2F5D0}" dt="2023-06-04T22:12:25.326" v="1547" actId="26606"/>
          <ac:spMkLst>
            <pc:docMk/>
            <pc:sldMk cId="3347184020" sldId="266"/>
            <ac:spMk id="24" creationId="{2C1BBA94-3F40-40AA-8BB9-E69E25E537C1}"/>
          </ac:spMkLst>
        </pc:spChg>
        <pc:spChg chg="add del">
          <ac:chgData name="Csikós Patrik" userId="c14c7fa8-4819-4322-a62e-cdb24202aee1" providerId="ADAL" clId="{5B278406-8B75-47CA-BB94-E4B0F8A2F5D0}" dt="2023-06-04T22:14:31.071" v="1558" actId="26606"/>
          <ac:spMkLst>
            <pc:docMk/>
            <pc:sldMk cId="3347184020" sldId="266"/>
            <ac:spMk id="26" creationId="{F94AA2BD-2E3F-4B1D-8127-5744B8115311}"/>
          </ac:spMkLst>
        </pc:spChg>
        <pc:spChg chg="add del">
          <ac:chgData name="Csikós Patrik" userId="c14c7fa8-4819-4322-a62e-cdb24202aee1" providerId="ADAL" clId="{5B278406-8B75-47CA-BB94-E4B0F8A2F5D0}" dt="2023-06-04T22:12:28.011" v="1549" actId="26606"/>
          <ac:spMkLst>
            <pc:docMk/>
            <pc:sldMk cId="3347184020" sldId="266"/>
            <ac:spMk id="27" creationId="{5C8908E2-EE49-44D2-9428-A28D2312A8D5}"/>
          </ac:spMkLst>
        </pc:spChg>
        <pc:spChg chg="add del">
          <ac:chgData name="Csikós Patrik" userId="c14c7fa8-4819-4322-a62e-cdb24202aee1" providerId="ADAL" clId="{5B278406-8B75-47CA-BB94-E4B0F8A2F5D0}" dt="2023-06-04T22:14:31.071" v="1558" actId="26606"/>
          <ac:spMkLst>
            <pc:docMk/>
            <pc:sldMk cId="3347184020" sldId="266"/>
            <ac:spMk id="29" creationId="{4BD02261-2DC8-4AA8-9E16-7751AE892445}"/>
          </ac:spMkLst>
        </pc:spChg>
        <pc:spChg chg="add del">
          <ac:chgData name="Csikós Patrik" userId="c14c7fa8-4819-4322-a62e-cdb24202aee1" providerId="ADAL" clId="{5B278406-8B75-47CA-BB94-E4B0F8A2F5D0}" dt="2023-06-04T22:14:31.071" v="1558" actId="26606"/>
          <ac:spMkLst>
            <pc:docMk/>
            <pc:sldMk cId="3347184020" sldId="266"/>
            <ac:spMk id="30" creationId="{3D752CF2-2291-40B5-B462-C17B174C10BC}"/>
          </ac:spMkLst>
        </pc:spChg>
        <pc:spChg chg="add del">
          <ac:chgData name="Csikós Patrik" userId="c14c7fa8-4819-4322-a62e-cdb24202aee1" providerId="ADAL" clId="{5B278406-8B75-47CA-BB94-E4B0F8A2F5D0}" dt="2023-06-04T22:12:28.011" v="1549" actId="26606"/>
          <ac:spMkLst>
            <pc:docMk/>
            <pc:sldMk cId="3347184020" sldId="266"/>
            <ac:spMk id="31" creationId="{7449A6C7-D15F-4AA5-BFA5-71A404B47016}"/>
          </ac:spMkLst>
        </pc:spChg>
        <pc:spChg chg="add del">
          <ac:chgData name="Csikós Patrik" userId="c14c7fa8-4819-4322-a62e-cdb24202aee1" providerId="ADAL" clId="{5B278406-8B75-47CA-BB94-E4B0F8A2F5D0}" dt="2023-06-04T22:12:28.011" v="1549" actId="26606"/>
          <ac:spMkLst>
            <pc:docMk/>
            <pc:sldMk cId="3347184020" sldId="266"/>
            <ac:spMk id="32" creationId="{ED888B23-07FA-482A-96DF-47E31AF1A603}"/>
          </ac:spMkLst>
        </pc:spChg>
        <pc:spChg chg="add del">
          <ac:chgData name="Csikós Patrik" userId="c14c7fa8-4819-4322-a62e-cdb24202aee1" providerId="ADAL" clId="{5B278406-8B75-47CA-BB94-E4B0F8A2F5D0}" dt="2023-06-04T22:14:47.724" v="1562" actId="26606"/>
          <ac:spMkLst>
            <pc:docMk/>
            <pc:sldMk cId="3347184020" sldId="266"/>
            <ac:spMk id="34" creationId="{D009D6D5-DAC2-4A8B-A17A-E206B9012D09}"/>
          </ac:spMkLst>
        </pc:spChg>
        <pc:spChg chg="add del">
          <ac:chgData name="Csikós Patrik" userId="c14c7fa8-4819-4322-a62e-cdb24202aee1" providerId="ADAL" clId="{5B278406-8B75-47CA-BB94-E4B0F8A2F5D0}" dt="2023-06-04T22:12:31.818" v="1551" actId="26606"/>
          <ac:spMkLst>
            <pc:docMk/>
            <pc:sldMk cId="3347184020" sldId="266"/>
            <ac:spMk id="35" creationId="{8DF67618-B87B-4195-8E24-3B126F79FF55}"/>
          </ac:spMkLst>
        </pc:spChg>
        <pc:spChg chg="add del">
          <ac:chgData name="Csikós Patrik" userId="c14c7fa8-4819-4322-a62e-cdb24202aee1" providerId="ADAL" clId="{5B278406-8B75-47CA-BB94-E4B0F8A2F5D0}" dt="2023-06-04T22:12:31.818" v="1551" actId="26606"/>
          <ac:spMkLst>
            <pc:docMk/>
            <pc:sldMk cId="3347184020" sldId="266"/>
            <ac:spMk id="36" creationId="{64960379-9FF9-400A-A8A8-F5AB633FD3BF}"/>
          </ac:spMkLst>
        </pc:spChg>
        <pc:spChg chg="add del">
          <ac:chgData name="Csikós Patrik" userId="c14c7fa8-4819-4322-a62e-cdb24202aee1" providerId="ADAL" clId="{5B278406-8B75-47CA-BB94-E4B0F8A2F5D0}" dt="2023-06-04T22:14:50.447" v="1564" actId="26606"/>
          <ac:spMkLst>
            <pc:docMk/>
            <pc:sldMk cId="3347184020" sldId="266"/>
            <ac:spMk id="38" creationId="{7C432AFE-B3D2-4BFF-BF8F-96C27AFF1AC7}"/>
          </ac:spMkLst>
        </pc:spChg>
        <pc:spChg chg="add del">
          <ac:chgData name="Csikós Patrik" userId="c14c7fa8-4819-4322-a62e-cdb24202aee1" providerId="ADAL" clId="{5B278406-8B75-47CA-BB94-E4B0F8A2F5D0}" dt="2023-06-04T22:14:50.447" v="1564" actId="26606"/>
          <ac:spMkLst>
            <pc:docMk/>
            <pc:sldMk cId="3347184020" sldId="266"/>
            <ac:spMk id="39" creationId="{AF2F604E-43BE-4DC3-B983-E071523364F8}"/>
          </ac:spMkLst>
        </pc:spChg>
        <pc:spChg chg="add del">
          <ac:chgData name="Csikós Patrik" userId="c14c7fa8-4819-4322-a62e-cdb24202aee1" providerId="ADAL" clId="{5B278406-8B75-47CA-BB94-E4B0F8A2F5D0}" dt="2023-06-04T22:14:50.447" v="1564" actId="26606"/>
          <ac:spMkLst>
            <pc:docMk/>
            <pc:sldMk cId="3347184020" sldId="266"/>
            <ac:spMk id="41" creationId="{08C9B587-E65E-4B52-B37C-ABEBB6E87928}"/>
          </ac:spMkLst>
        </pc:spChg>
        <pc:spChg chg="add del">
          <ac:chgData name="Csikós Patrik" userId="c14c7fa8-4819-4322-a62e-cdb24202aee1" providerId="ADAL" clId="{5B278406-8B75-47CA-BB94-E4B0F8A2F5D0}" dt="2023-06-04T22:14:52.897" v="1566" actId="26606"/>
          <ac:spMkLst>
            <pc:docMk/>
            <pc:sldMk cId="3347184020" sldId="266"/>
            <ac:spMk id="43" creationId="{D009D6D5-DAC2-4A8B-A17A-E206B9012D09}"/>
          </ac:spMkLst>
        </pc:spChg>
        <pc:spChg chg="add">
          <ac:chgData name="Csikós Patrik" userId="c14c7fa8-4819-4322-a62e-cdb24202aee1" providerId="ADAL" clId="{5B278406-8B75-47CA-BB94-E4B0F8A2F5D0}" dt="2023-06-04T22:14:52.907" v="1567" actId="26606"/>
          <ac:spMkLst>
            <pc:docMk/>
            <pc:sldMk cId="3347184020" sldId="266"/>
            <ac:spMk id="45" creationId="{96CF2A2B-0745-440C-9224-C5C6A0A4286F}"/>
          </ac:spMkLst>
        </pc:spChg>
        <pc:spChg chg="add">
          <ac:chgData name="Csikós Patrik" userId="c14c7fa8-4819-4322-a62e-cdb24202aee1" providerId="ADAL" clId="{5B278406-8B75-47CA-BB94-E4B0F8A2F5D0}" dt="2023-06-04T22:14:52.907" v="1567" actId="26606"/>
          <ac:spMkLst>
            <pc:docMk/>
            <pc:sldMk cId="3347184020" sldId="266"/>
            <ac:spMk id="47" creationId="{75BE6D6B-84C9-4D2B-97EB-773B7369EF82}"/>
          </ac:spMkLst>
        </pc:spChg>
        <pc:spChg chg="add del">
          <ac:chgData name="Csikós Patrik" userId="c14c7fa8-4819-4322-a62e-cdb24202aee1" providerId="ADAL" clId="{5B278406-8B75-47CA-BB94-E4B0F8A2F5D0}" dt="2023-06-04T22:12:35.866" v="1553" actId="26606"/>
          <ac:spMkLst>
            <pc:docMk/>
            <pc:sldMk cId="3347184020" sldId="266"/>
            <ac:spMk id="48" creationId="{9228552E-C8B1-4A80-8448-0787CE0FC704}"/>
          </ac:spMkLst>
        </pc:spChg>
        <pc:grpChg chg="add del">
          <ac:chgData name="Csikós Patrik" userId="c14c7fa8-4819-4322-a62e-cdb24202aee1" providerId="ADAL" clId="{5B278406-8B75-47CA-BB94-E4B0F8A2F5D0}" dt="2023-06-04T22:12:25.326" v="1547" actId="26606"/>
          <ac:grpSpMkLst>
            <pc:docMk/>
            <pc:sldMk cId="3347184020" sldId="266"/>
            <ac:grpSpMk id="21" creationId="{0C66A8B6-1F6E-4FCC-93B9-B9986B6FD111}"/>
          </ac:grpSpMkLst>
        </pc:grpChg>
        <pc:grpChg chg="add del">
          <ac:chgData name="Csikós Patrik" userId="c14c7fa8-4819-4322-a62e-cdb24202aee1" providerId="ADAL" clId="{5B278406-8B75-47CA-BB94-E4B0F8A2F5D0}" dt="2023-06-04T22:12:28.011" v="1549" actId="26606"/>
          <ac:grpSpMkLst>
            <pc:docMk/>
            <pc:sldMk cId="3347184020" sldId="266"/>
            <ac:grpSpMk id="28" creationId="{05314994-6337-4875-8CF5-652CAFE8342C}"/>
          </ac:grpSpMkLst>
        </pc:grpChg>
        <pc:grpChg chg="add del">
          <ac:chgData name="Csikós Patrik" userId="c14c7fa8-4819-4322-a62e-cdb24202aee1" providerId="ADAL" clId="{5B278406-8B75-47CA-BB94-E4B0F8A2F5D0}" dt="2023-06-04T22:12:31.818" v="1551" actId="26606"/>
          <ac:grpSpMkLst>
            <pc:docMk/>
            <pc:sldMk cId="3347184020" sldId="266"/>
            <ac:grpSpMk id="37" creationId="{2C491629-AE25-486B-9B22-2CE4EE8F7E47}"/>
          </ac:grpSpMkLst>
        </pc:grpChg>
        <pc:grpChg chg="add del">
          <ac:chgData name="Csikós Patrik" userId="c14c7fa8-4819-4322-a62e-cdb24202aee1" providerId="ADAL" clId="{5B278406-8B75-47CA-BB94-E4B0F8A2F5D0}" dt="2023-06-04T22:12:31.818" v="1551" actId="26606"/>
          <ac:grpSpMkLst>
            <pc:docMk/>
            <pc:sldMk cId="3347184020" sldId="266"/>
            <ac:grpSpMk id="40" creationId="{43F5E015-E085-4624-B431-B42414448684}"/>
          </ac:grpSpMkLst>
        </pc:grpChg>
        <pc:graphicFrameChg chg="add del">
          <ac:chgData name="Csikós Patrik" userId="c14c7fa8-4819-4322-a62e-cdb24202aee1" providerId="ADAL" clId="{5B278406-8B75-47CA-BB94-E4B0F8A2F5D0}" dt="2023-06-04T22:12:25.326" v="1547" actId="26606"/>
          <ac:graphicFrameMkLst>
            <pc:docMk/>
            <pc:sldMk cId="3347184020" sldId="266"/>
            <ac:graphicFrameMk id="25" creationId="{CCD57615-FC0F-EF43-357F-DC3E0988B364}"/>
          </ac:graphicFrameMkLst>
        </pc:graphicFrameChg>
        <pc:graphicFrameChg chg="add del">
          <ac:chgData name="Csikós Patrik" userId="c14c7fa8-4819-4322-a62e-cdb24202aee1" providerId="ADAL" clId="{5B278406-8B75-47CA-BB94-E4B0F8A2F5D0}" dt="2023-06-04T22:12:28.011" v="1549" actId="26606"/>
          <ac:graphicFrameMkLst>
            <pc:docMk/>
            <pc:sldMk cId="3347184020" sldId="266"/>
            <ac:graphicFrameMk id="33" creationId="{D6C16F18-C832-3558-53EE-441EBAB5428C}"/>
          </ac:graphicFrameMkLst>
        </pc:graphicFrameChg>
        <pc:graphicFrameChg chg="add del">
          <ac:chgData name="Csikós Patrik" userId="c14c7fa8-4819-4322-a62e-cdb24202aee1" providerId="ADAL" clId="{5B278406-8B75-47CA-BB94-E4B0F8A2F5D0}" dt="2023-06-04T22:12:31.818" v="1551" actId="26606"/>
          <ac:graphicFrameMkLst>
            <pc:docMk/>
            <pc:sldMk cId="3347184020" sldId="266"/>
            <ac:graphicFrameMk id="46" creationId="{AF5227AA-E353-075E-AECF-CD668754B05B}"/>
          </ac:graphicFrameMkLst>
        </pc:graphicFrameChg>
        <pc:graphicFrameChg chg="add del">
          <ac:chgData name="Csikós Patrik" userId="c14c7fa8-4819-4322-a62e-cdb24202aee1" providerId="ADAL" clId="{5B278406-8B75-47CA-BB94-E4B0F8A2F5D0}" dt="2023-06-04T22:12:35.866" v="1553" actId="26606"/>
          <ac:graphicFrameMkLst>
            <pc:docMk/>
            <pc:sldMk cId="3347184020" sldId="266"/>
            <ac:graphicFrameMk id="50" creationId="{8DC94206-18D5-E900-87DF-A8158E211143}"/>
          </ac:graphicFrameMkLst>
        </pc:graphicFrameChg>
        <pc:picChg chg="add mod ord">
          <ac:chgData name="Csikós Patrik" userId="c14c7fa8-4819-4322-a62e-cdb24202aee1" providerId="ADAL" clId="{5B278406-8B75-47CA-BB94-E4B0F8A2F5D0}" dt="2023-06-04T22:14:52.907" v="1567" actId="26606"/>
          <ac:picMkLst>
            <pc:docMk/>
            <pc:sldMk cId="3347184020" sldId="266"/>
            <ac:picMk id="5" creationId="{BCC6CD79-1671-FA02-731D-C375D18037F4}"/>
          </ac:picMkLst>
        </pc:picChg>
        <pc:picChg chg="add del mod ord">
          <ac:chgData name="Csikós Patrik" userId="c14c7fa8-4819-4322-a62e-cdb24202aee1" providerId="ADAL" clId="{5B278406-8B75-47CA-BB94-E4B0F8A2F5D0}" dt="2023-06-04T22:11:21.658" v="1451" actId="26606"/>
          <ac:picMkLst>
            <pc:docMk/>
            <pc:sldMk cId="3347184020" sldId="266"/>
            <ac:picMk id="7" creationId="{237BA238-9DD4-35E1-B95A-D158AF5A0D51}"/>
          </ac:picMkLst>
        </pc:picChg>
        <pc:picChg chg="add del">
          <ac:chgData name="Csikós Patrik" userId="c14c7fa8-4819-4322-a62e-cdb24202aee1" providerId="ADAL" clId="{5B278406-8B75-47CA-BB94-E4B0F8A2F5D0}" dt="2023-06-04T22:12:23.357" v="1545" actId="26606"/>
          <ac:picMkLst>
            <pc:docMk/>
            <pc:sldMk cId="3347184020" sldId="266"/>
            <ac:picMk id="16" creationId="{EB3CF678-7921-C47A-ACC0-56D3B6500F9E}"/>
          </ac:picMkLst>
        </pc:picChg>
        <pc:picChg chg="add del">
          <ac:chgData name="Csikós Patrik" userId="c14c7fa8-4819-4322-a62e-cdb24202aee1" providerId="ADAL" clId="{5B278406-8B75-47CA-BB94-E4B0F8A2F5D0}" dt="2023-06-04T22:12:35.866" v="1553" actId="26606"/>
          <ac:picMkLst>
            <pc:docMk/>
            <pc:sldMk cId="3347184020" sldId="266"/>
            <ac:picMk id="49" creationId="{A8D7F5A0-9040-6EBA-065B-9F55DB257E4A}"/>
          </ac:picMkLst>
        </pc:picChg>
      </pc:sldChg>
      <pc:sldChg chg="addSp delSp modSp new mod setBg setClrOvrMap">
        <pc:chgData name="Csikós Patrik" userId="c14c7fa8-4819-4322-a62e-cdb24202aee1" providerId="ADAL" clId="{5B278406-8B75-47CA-BB94-E4B0F8A2F5D0}" dt="2023-06-04T21:38:55.044" v="1149" actId="26606"/>
        <pc:sldMkLst>
          <pc:docMk/>
          <pc:sldMk cId="2631948907" sldId="267"/>
        </pc:sldMkLst>
        <pc:spChg chg="mod">
          <ac:chgData name="Csikós Patrik" userId="c14c7fa8-4819-4322-a62e-cdb24202aee1" providerId="ADAL" clId="{5B278406-8B75-47CA-BB94-E4B0F8A2F5D0}" dt="2023-06-04T21:38:55.044" v="1149" actId="26606"/>
          <ac:spMkLst>
            <pc:docMk/>
            <pc:sldMk cId="2631948907" sldId="267"/>
            <ac:spMk id="2" creationId="{9A825E6B-F2E5-694F-2624-D6429816AADD}"/>
          </ac:spMkLst>
        </pc:spChg>
        <pc:spChg chg="add del mod">
          <ac:chgData name="Csikós Patrik" userId="c14c7fa8-4819-4322-a62e-cdb24202aee1" providerId="ADAL" clId="{5B278406-8B75-47CA-BB94-E4B0F8A2F5D0}" dt="2023-06-04T21:38:55.044" v="1149" actId="26606"/>
          <ac:spMkLst>
            <pc:docMk/>
            <pc:sldMk cId="2631948907" sldId="267"/>
            <ac:spMk id="3" creationId="{B1EB59E0-FD28-13A0-D946-BF23CA83EB2F}"/>
          </ac:spMkLst>
        </pc:spChg>
        <pc:spChg chg="add del mod">
          <ac:chgData name="Csikós Patrik" userId="c14c7fa8-4819-4322-a62e-cdb24202aee1" providerId="ADAL" clId="{5B278406-8B75-47CA-BB94-E4B0F8A2F5D0}" dt="2023-06-04T21:30:54.336" v="984"/>
          <ac:spMkLst>
            <pc:docMk/>
            <pc:sldMk cId="2631948907" sldId="267"/>
            <ac:spMk id="4" creationId="{B540ED79-CC59-7EF2-9D08-2CFC7021E246}"/>
          </ac:spMkLst>
        </pc:spChg>
        <pc:spChg chg="add del mod">
          <ac:chgData name="Csikós Patrik" userId="c14c7fa8-4819-4322-a62e-cdb24202aee1" providerId="ADAL" clId="{5B278406-8B75-47CA-BB94-E4B0F8A2F5D0}" dt="2023-06-04T21:30:54.336" v="984"/>
          <ac:spMkLst>
            <pc:docMk/>
            <pc:sldMk cId="2631948907" sldId="267"/>
            <ac:spMk id="5" creationId="{C71CD371-5C6B-630C-0E70-8E913F330366}"/>
          </ac:spMkLst>
        </pc:spChg>
        <pc:spChg chg="add del">
          <ac:chgData name="Csikós Patrik" userId="c14c7fa8-4819-4322-a62e-cdb24202aee1" providerId="ADAL" clId="{5B278406-8B75-47CA-BB94-E4B0F8A2F5D0}" dt="2023-06-04T21:38:51.845" v="1144" actId="26606"/>
          <ac:spMkLst>
            <pc:docMk/>
            <pc:sldMk cId="2631948907" sldId="267"/>
            <ac:spMk id="12" creationId="{F13C74B1-5B17-4795-BED0-7140497B445A}"/>
          </ac:spMkLst>
        </pc:spChg>
        <pc:spChg chg="add del">
          <ac:chgData name="Csikós Patrik" userId="c14c7fa8-4819-4322-a62e-cdb24202aee1" providerId="ADAL" clId="{5B278406-8B75-47CA-BB94-E4B0F8A2F5D0}" dt="2023-06-04T21:38:51.845" v="1144" actId="26606"/>
          <ac:spMkLst>
            <pc:docMk/>
            <pc:sldMk cId="2631948907" sldId="267"/>
            <ac:spMk id="14" creationId="{D4974D33-8DC5-464E-8C6D-BE58F0669C17}"/>
          </ac:spMkLst>
        </pc:spChg>
        <pc:spChg chg="add del">
          <ac:chgData name="Csikós Patrik" userId="c14c7fa8-4819-4322-a62e-cdb24202aee1" providerId="ADAL" clId="{5B278406-8B75-47CA-BB94-E4B0F8A2F5D0}" dt="2023-06-04T21:38:54.053" v="1146" actId="26606"/>
          <ac:spMkLst>
            <pc:docMk/>
            <pc:sldMk cId="2631948907" sldId="267"/>
            <ac:spMk id="16" creationId="{9228552E-C8B1-4A80-8448-0787CE0FC704}"/>
          </ac:spMkLst>
        </pc:spChg>
        <pc:spChg chg="add del">
          <ac:chgData name="Csikós Patrik" userId="c14c7fa8-4819-4322-a62e-cdb24202aee1" providerId="ADAL" clId="{5B278406-8B75-47CA-BB94-E4B0F8A2F5D0}" dt="2023-06-04T21:38:55.040" v="1148" actId="26606"/>
          <ac:spMkLst>
            <pc:docMk/>
            <pc:sldMk cId="2631948907" sldId="267"/>
            <ac:spMk id="18" creationId="{04812C46-200A-4DEB-A05E-3ED6C68C2387}"/>
          </ac:spMkLst>
        </pc:spChg>
        <pc:spChg chg="add del">
          <ac:chgData name="Csikós Patrik" userId="c14c7fa8-4819-4322-a62e-cdb24202aee1" providerId="ADAL" clId="{5B278406-8B75-47CA-BB94-E4B0F8A2F5D0}" dt="2023-06-04T21:38:55.040" v="1148" actId="26606"/>
          <ac:spMkLst>
            <pc:docMk/>
            <pc:sldMk cId="2631948907" sldId="267"/>
            <ac:spMk id="19" creationId="{D1EA859B-E555-4109-94F3-6700E046E008}"/>
          </ac:spMkLst>
        </pc:spChg>
        <pc:spChg chg="add">
          <ac:chgData name="Csikós Patrik" userId="c14c7fa8-4819-4322-a62e-cdb24202aee1" providerId="ADAL" clId="{5B278406-8B75-47CA-BB94-E4B0F8A2F5D0}" dt="2023-06-04T21:38:55.044" v="1149" actId="26606"/>
          <ac:spMkLst>
            <pc:docMk/>
            <pc:sldMk cId="2631948907" sldId="267"/>
            <ac:spMk id="21" creationId="{F13C74B1-5B17-4795-BED0-7140497B445A}"/>
          </ac:spMkLst>
        </pc:spChg>
        <pc:spChg chg="add">
          <ac:chgData name="Csikós Patrik" userId="c14c7fa8-4819-4322-a62e-cdb24202aee1" providerId="ADAL" clId="{5B278406-8B75-47CA-BB94-E4B0F8A2F5D0}" dt="2023-06-04T21:38:55.044" v="1149" actId="26606"/>
          <ac:spMkLst>
            <pc:docMk/>
            <pc:sldMk cId="2631948907" sldId="267"/>
            <ac:spMk id="22" creationId="{D4974D33-8DC5-464E-8C6D-BE58F0669C17}"/>
          </ac:spMkLst>
        </pc:spChg>
        <pc:picChg chg="add mod ord">
          <ac:chgData name="Csikós Patrik" userId="c14c7fa8-4819-4322-a62e-cdb24202aee1" providerId="ADAL" clId="{5B278406-8B75-47CA-BB94-E4B0F8A2F5D0}" dt="2023-06-04T21:38:55.044" v="1149" actId="26606"/>
          <ac:picMkLst>
            <pc:docMk/>
            <pc:sldMk cId="2631948907" sldId="267"/>
            <ac:picMk id="7" creationId="{CF605151-44FB-4D04-E4C2-6A2E6B4FC17F}"/>
          </ac:picMkLst>
        </pc:picChg>
      </pc:sldChg>
    </pc:docChg>
  </pc:docChgLst>
  <pc:docChgLst>
    <pc:chgData name="Csikós Patrik" userId="c14c7fa8-4819-4322-a62e-cdb24202aee1" providerId="ADAL" clId="{15B13199-622E-481A-ACB8-54F9649FC96F}"/>
    <pc:docChg chg="undo redo custSel modSld">
      <pc:chgData name="Csikós Patrik" userId="c14c7fa8-4819-4322-a62e-cdb24202aee1" providerId="ADAL" clId="{15B13199-622E-481A-ACB8-54F9649FC96F}" dt="2023-06-08T21:06:05.154" v="774" actId="20577"/>
      <pc:docMkLst>
        <pc:docMk/>
      </pc:docMkLst>
      <pc:sldChg chg="addSp delSp modSp mod modTransition addAnim delAnim modNotesTx">
        <pc:chgData name="Csikós Patrik" userId="c14c7fa8-4819-4322-a62e-cdb24202aee1" providerId="ADAL" clId="{15B13199-622E-481A-ACB8-54F9649FC96F}" dt="2023-06-08T18:01:32.550" v="600" actId="1076"/>
        <pc:sldMkLst>
          <pc:docMk/>
          <pc:sldMk cId="3172583731" sldId="256"/>
        </pc:sldMkLst>
        <pc:spChg chg="mod">
          <ac:chgData name="Csikós Patrik" userId="c14c7fa8-4819-4322-a62e-cdb24202aee1" providerId="ADAL" clId="{15B13199-622E-481A-ACB8-54F9649FC96F}" dt="2023-06-08T17:32:44.565" v="510" actId="20577"/>
          <ac:spMkLst>
            <pc:docMk/>
            <pc:sldMk cId="3172583731" sldId="256"/>
            <ac:spMk id="2" creationId="{D6326DAF-28A2-C508-E440-7234C533A38E}"/>
          </ac:spMkLst>
        </pc:spChg>
        <pc:spChg chg="mod">
          <ac:chgData name="Csikós Patrik" userId="c14c7fa8-4819-4322-a62e-cdb24202aee1" providerId="ADAL" clId="{15B13199-622E-481A-ACB8-54F9649FC96F}" dt="2023-06-08T17:57:17.004" v="523"/>
          <ac:spMkLst>
            <pc:docMk/>
            <pc:sldMk cId="3172583731" sldId="256"/>
            <ac:spMk id="3" creationId="{AEB48201-2E19-6437-B747-237D7FBB2257}"/>
          </ac:spMkLst>
        </pc:spChg>
        <pc:spChg chg="add mod">
          <ac:chgData name="Csikós Patrik" userId="c14c7fa8-4819-4322-a62e-cdb24202aee1" providerId="ADAL" clId="{15B13199-622E-481A-ACB8-54F9649FC96F}" dt="2023-06-08T18:01:32.550" v="600" actId="1076"/>
          <ac:spMkLst>
            <pc:docMk/>
            <pc:sldMk cId="3172583731" sldId="256"/>
            <ac:spMk id="4" creationId="{6948D5FD-C2B4-2AD2-17EC-43D3A1F0C43B}"/>
          </ac:spMkLst>
        </pc:spChg>
        <pc:spChg chg="add del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9" creationId="{A34066D6-1B59-4642-A86D-39464CEE971B}"/>
          </ac:spMkLst>
        </pc:spChg>
        <pc:spChg chg="add del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11" creationId="{18E928D9-3091-4385-B979-265D55AD02CE}"/>
          </ac:spMkLst>
        </pc:spChg>
        <pc:spChg chg="add del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13" creationId="{7D602432-D774-4CF5-94E8-7D52D01059D2}"/>
          </ac:spMkLst>
        </pc:spChg>
        <pc:spChg chg="add del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15" creationId="{CBF9EBB4-5078-47B2-AAA0-DF4A88D8182A}"/>
          </ac:spMkLst>
        </pc:spChg>
        <pc:spChg chg="add del">
          <ac:chgData name="Csikós Patrik" userId="c14c7fa8-4819-4322-a62e-cdb24202aee1" providerId="ADAL" clId="{15B13199-622E-481A-ACB8-54F9649FC96F}" dt="2023-06-03T18:34:12.498" v="3" actId="26606"/>
          <ac:spMkLst>
            <pc:docMk/>
            <pc:sldMk cId="3172583731" sldId="256"/>
            <ac:spMk id="20" creationId="{ECC07320-C2CA-4E29-8481-9D9E143C7788}"/>
          </ac:spMkLst>
        </pc:spChg>
        <pc:spChg chg="add del">
          <ac:chgData name="Csikós Patrik" userId="c14c7fa8-4819-4322-a62e-cdb24202aee1" providerId="ADAL" clId="{15B13199-622E-481A-ACB8-54F9649FC96F}" dt="2023-06-03T18:34:12.498" v="3" actId="26606"/>
          <ac:spMkLst>
            <pc:docMk/>
            <pc:sldMk cId="3172583731" sldId="256"/>
            <ac:spMk id="22" creationId="{178FB36B-5BFE-42CA-BC60-1115E0D95EEC}"/>
          </ac:spMkLst>
        </pc:spChg>
        <pc:spChg chg="add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24" creationId="{CF8AD9F3-9AF6-494F-83A3-2F677563935C}"/>
          </ac:spMkLst>
        </pc:spChg>
        <pc:spChg chg="add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25" creationId="{347D6575-0B06-40B2-9D0F-298202F6BCAC}"/>
          </ac:spMkLst>
        </pc:spChg>
        <pc:spChg chg="add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26" creationId="{0DA5DB8B-7E5C-4ABC-8069-A9A8806F3976}"/>
          </ac:spMkLst>
        </pc:spChg>
        <pc:spChg chg="add">
          <ac:chgData name="Csikós Patrik" userId="c14c7fa8-4819-4322-a62e-cdb24202aee1" providerId="ADAL" clId="{15B13199-622E-481A-ACB8-54F9649FC96F}" dt="2023-06-03T18:34:12.509" v="4" actId="26606"/>
          <ac:spMkLst>
            <pc:docMk/>
            <pc:sldMk cId="3172583731" sldId="256"/>
            <ac:spMk id="27" creationId="{E2B33195-5BCA-4BB7-A82D-6739522687DD}"/>
          </ac:spMkLst>
        </pc:spChg>
        <pc:picChg chg="mod ord">
          <ac:chgData name="Csikós Patrik" userId="c14c7fa8-4819-4322-a62e-cdb24202aee1" providerId="ADAL" clId="{15B13199-622E-481A-ACB8-54F9649FC96F}" dt="2023-06-03T18:34:12.509" v="4" actId="26606"/>
          <ac:picMkLst>
            <pc:docMk/>
            <pc:sldMk cId="3172583731" sldId="256"/>
            <ac:picMk id="5" creationId="{D8CC1CE0-F299-EEE8-B199-D26E6AD8A211}"/>
          </ac:picMkLst>
        </pc:picChg>
      </pc:sldChg>
      <pc:sldChg chg="modSp mod modTransition modNotesTx">
        <pc:chgData name="Csikós Patrik" userId="c14c7fa8-4819-4322-a62e-cdb24202aee1" providerId="ADAL" clId="{15B13199-622E-481A-ACB8-54F9649FC96F}" dt="2023-06-08T18:19:21.579" v="614" actId="1076"/>
        <pc:sldMkLst>
          <pc:docMk/>
          <pc:sldMk cId="1114606968" sldId="257"/>
        </pc:sldMkLst>
        <pc:spChg chg="mod">
          <ac:chgData name="Csikós Patrik" userId="c14c7fa8-4819-4322-a62e-cdb24202aee1" providerId="ADAL" clId="{15B13199-622E-481A-ACB8-54F9649FC96F}" dt="2023-06-08T18:18:50.132" v="606" actId="1076"/>
          <ac:spMkLst>
            <pc:docMk/>
            <pc:sldMk cId="1114606968" sldId="257"/>
            <ac:spMk id="6" creationId="{A96357E2-7EBF-683F-9CF5-BCEA6AEF4348}"/>
          </ac:spMkLst>
        </pc:spChg>
        <pc:spChg chg="mod">
          <ac:chgData name="Csikós Patrik" userId="c14c7fa8-4819-4322-a62e-cdb24202aee1" providerId="ADAL" clId="{15B13199-622E-481A-ACB8-54F9649FC96F}" dt="2023-06-08T18:19:21.579" v="614" actId="1076"/>
          <ac:spMkLst>
            <pc:docMk/>
            <pc:sldMk cId="1114606968" sldId="257"/>
            <ac:spMk id="11" creationId="{75265E22-DE1F-B4E9-C8E8-8C74D04ED7DB}"/>
          </ac:spMkLst>
        </pc:spChg>
        <pc:spChg chg="mod">
          <ac:chgData name="Csikós Patrik" userId="c14c7fa8-4819-4322-a62e-cdb24202aee1" providerId="ADAL" clId="{15B13199-622E-481A-ACB8-54F9649FC96F}" dt="2023-06-08T18:04:32.410" v="602" actId="20577"/>
          <ac:spMkLst>
            <pc:docMk/>
            <pc:sldMk cId="1114606968" sldId="257"/>
            <ac:spMk id="13" creationId="{814F4FD8-4BEA-B4EE-6EDB-B4FF9D864B3C}"/>
          </ac:spMkLst>
        </pc:spChg>
      </pc:sldChg>
      <pc:sldChg chg="modSp mod modTransition modNotesTx">
        <pc:chgData name="Csikós Patrik" userId="c14c7fa8-4819-4322-a62e-cdb24202aee1" providerId="ADAL" clId="{15B13199-622E-481A-ACB8-54F9649FC96F}" dt="2023-06-05T13:32:35.642" v="506" actId="20577"/>
        <pc:sldMkLst>
          <pc:docMk/>
          <pc:sldMk cId="2834283464" sldId="259"/>
        </pc:sldMkLst>
        <pc:spChg chg="mod">
          <ac:chgData name="Csikós Patrik" userId="c14c7fa8-4819-4322-a62e-cdb24202aee1" providerId="ADAL" clId="{15B13199-622E-481A-ACB8-54F9649FC96F}" dt="2023-06-05T13:29:26.496" v="489" actId="20577"/>
          <ac:spMkLst>
            <pc:docMk/>
            <pc:sldMk cId="2834283464" sldId="259"/>
            <ac:spMk id="3" creationId="{DA7D0820-F08C-5F50-AA3D-8E362405C1EC}"/>
          </ac:spMkLst>
        </pc:spChg>
        <pc:picChg chg="mod">
          <ac:chgData name="Csikós Patrik" userId="c14c7fa8-4819-4322-a62e-cdb24202aee1" providerId="ADAL" clId="{15B13199-622E-481A-ACB8-54F9649FC96F}" dt="2023-06-05T13:30:50.338" v="490" actId="1076"/>
          <ac:picMkLst>
            <pc:docMk/>
            <pc:sldMk cId="2834283464" sldId="259"/>
            <ac:picMk id="13" creationId="{8EB4561D-0714-E35B-0B07-D98E40CA27A1}"/>
          </ac:picMkLst>
        </pc:picChg>
      </pc:sldChg>
      <pc:sldChg chg="addSp delSp modSp mod modTransition setBg setClrOvrMap modNotesTx">
        <pc:chgData name="Csikós Patrik" userId="c14c7fa8-4819-4322-a62e-cdb24202aee1" providerId="ADAL" clId="{15B13199-622E-481A-ACB8-54F9649FC96F}" dt="2023-06-05T13:28:10.939" v="469" actId="20577"/>
        <pc:sldMkLst>
          <pc:docMk/>
          <pc:sldMk cId="1497901486" sldId="260"/>
        </pc:sldMkLst>
        <pc:spChg chg="mod ord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2" creationId="{1DEB7A11-9146-9655-751D-A25919204631}"/>
          </ac:spMkLst>
        </pc:spChg>
        <pc:spChg chg="add mod ord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5" creationId="{583C3761-FBE3-A772-0D24-690601A19573}"/>
          </ac:spMkLst>
        </pc:spChg>
        <pc:spChg chg="add del">
          <ac:chgData name="Csikós Patrik" userId="c14c7fa8-4819-4322-a62e-cdb24202aee1" providerId="ADAL" clId="{15B13199-622E-481A-ACB8-54F9649FC96F}" dt="2023-06-03T18:46:25.300" v="160" actId="26606"/>
          <ac:spMkLst>
            <pc:docMk/>
            <pc:sldMk cId="1497901486" sldId="260"/>
            <ac:spMk id="10" creationId="{9AA72BD9-2C5A-4EDC-931F-5AA08EACA0F3}"/>
          </ac:spMkLst>
        </pc:spChg>
        <pc:spChg chg="add del">
          <ac:chgData name="Csikós Patrik" userId="c14c7fa8-4819-4322-a62e-cdb24202aee1" providerId="ADAL" clId="{15B13199-622E-481A-ACB8-54F9649FC96F}" dt="2023-06-03T18:46:35.640" v="163" actId="26606"/>
          <ac:spMkLst>
            <pc:docMk/>
            <pc:sldMk cId="1497901486" sldId="260"/>
            <ac:spMk id="11" creationId="{69D47016-023F-44BD-981C-50E7A10A6609}"/>
          </ac:spMkLst>
        </pc:spChg>
        <pc:spChg chg="add del">
          <ac:chgData name="Csikós Patrik" userId="c14c7fa8-4819-4322-a62e-cdb24202aee1" providerId="ADAL" clId="{15B13199-622E-481A-ACB8-54F9649FC96F}" dt="2023-06-03T18:46:25.300" v="160" actId="26606"/>
          <ac:spMkLst>
            <pc:docMk/>
            <pc:sldMk cId="1497901486" sldId="260"/>
            <ac:spMk id="12" creationId="{DD3981AC-7B61-4947-BCF3-F7AA7FA385B9}"/>
          </ac:spMkLst>
        </pc:spChg>
        <pc:spChg chg="add del">
          <ac:chgData name="Csikós Patrik" userId="c14c7fa8-4819-4322-a62e-cdb24202aee1" providerId="ADAL" clId="{15B13199-622E-481A-ACB8-54F9649FC96F}" dt="2023-06-03T18:46:35.640" v="163" actId="26606"/>
          <ac:spMkLst>
            <pc:docMk/>
            <pc:sldMk cId="1497901486" sldId="260"/>
            <ac:spMk id="13" creationId="{6D8B37B0-0682-433E-BC8D-498C04ABD9A7}"/>
          </ac:spMkLst>
        </pc:spChg>
        <pc:spChg chg="add del">
          <ac:chgData name="Csikós Patrik" userId="c14c7fa8-4819-4322-a62e-cdb24202aee1" providerId="ADAL" clId="{15B13199-622E-481A-ACB8-54F9649FC96F}" dt="2023-06-03T18:46:25.300" v="160" actId="26606"/>
          <ac:spMkLst>
            <pc:docMk/>
            <pc:sldMk cId="1497901486" sldId="260"/>
            <ac:spMk id="14" creationId="{55D4142C-5077-457F-A6AD-3FECFDB39685}"/>
          </ac:spMkLst>
        </pc:spChg>
        <pc:spChg chg="add del">
          <ac:chgData name="Csikós Patrik" userId="c14c7fa8-4819-4322-a62e-cdb24202aee1" providerId="ADAL" clId="{15B13199-622E-481A-ACB8-54F9649FC96F}" dt="2023-06-03T18:46:41.198" v="165" actId="26606"/>
          <ac:spMkLst>
            <pc:docMk/>
            <pc:sldMk cId="1497901486" sldId="260"/>
            <ac:spMk id="15" creationId="{70BEB1E7-2F88-40BC-B73D-42E5B6F80BFC}"/>
          </ac:spMkLst>
        </pc:spChg>
        <pc:spChg chg="add del">
          <ac:chgData name="Csikós Patrik" userId="c14c7fa8-4819-4322-a62e-cdb24202aee1" providerId="ADAL" clId="{15B13199-622E-481A-ACB8-54F9649FC96F}" dt="2023-06-03T18:46:25.300" v="160" actId="26606"/>
          <ac:spMkLst>
            <pc:docMk/>
            <pc:sldMk cId="1497901486" sldId="260"/>
            <ac:spMk id="16" creationId="{7A5F0580-5EE9-419F-96EE-B6529EF6E7D0}"/>
          </ac:spMkLst>
        </pc:spChg>
        <pc:spChg chg="add del">
          <ac:chgData name="Csikós Patrik" userId="c14c7fa8-4819-4322-a62e-cdb24202aee1" providerId="ADAL" clId="{15B13199-622E-481A-ACB8-54F9649FC96F}" dt="2023-06-03T18:46:41.198" v="165" actId="26606"/>
          <ac:spMkLst>
            <pc:docMk/>
            <pc:sldMk cId="1497901486" sldId="260"/>
            <ac:spMk id="17" creationId="{D2B783EE-0239-4717-BBEA-8C9EAC61C824}"/>
          </ac:spMkLst>
        </pc:spChg>
        <pc:spChg chg="add del">
          <ac:chgData name="Csikós Patrik" userId="c14c7fa8-4819-4322-a62e-cdb24202aee1" providerId="ADAL" clId="{15B13199-622E-481A-ACB8-54F9649FC96F}" dt="2023-06-03T18:46:41.198" v="165" actId="26606"/>
          <ac:spMkLst>
            <pc:docMk/>
            <pc:sldMk cId="1497901486" sldId="260"/>
            <ac:spMk id="18" creationId="{A7B99495-F43F-4D80-A44F-2CB4764EB90B}"/>
          </ac:spMkLst>
        </pc:spChg>
        <pc:spChg chg="add del">
          <ac:chgData name="Csikós Patrik" userId="c14c7fa8-4819-4322-a62e-cdb24202aee1" providerId="ADAL" clId="{15B13199-622E-481A-ACB8-54F9649FC96F}" dt="2023-06-03T18:47:10.078" v="168" actId="26606"/>
          <ac:spMkLst>
            <pc:docMk/>
            <pc:sldMk cId="1497901486" sldId="260"/>
            <ac:spMk id="20" creationId="{69D47016-023F-44BD-981C-50E7A10A6609}"/>
          </ac:spMkLst>
        </pc:spChg>
        <pc:spChg chg="add del">
          <ac:chgData name="Csikós Patrik" userId="c14c7fa8-4819-4322-a62e-cdb24202aee1" providerId="ADAL" clId="{15B13199-622E-481A-ACB8-54F9649FC96F}" dt="2023-06-03T18:47:10.078" v="168" actId="26606"/>
          <ac:spMkLst>
            <pc:docMk/>
            <pc:sldMk cId="1497901486" sldId="260"/>
            <ac:spMk id="21" creationId="{6D8B37B0-0682-433E-BC8D-498C04ABD9A7}"/>
          </ac:spMkLst>
        </pc:spChg>
        <pc:spChg chg="add del">
          <ac:chgData name="Csikós Patrik" userId="c14c7fa8-4819-4322-a62e-cdb24202aee1" providerId="ADAL" clId="{15B13199-622E-481A-ACB8-54F9649FC96F}" dt="2023-06-03T18:47:34.329" v="169" actId="26606"/>
          <ac:spMkLst>
            <pc:docMk/>
            <pc:sldMk cId="1497901486" sldId="260"/>
            <ac:spMk id="26" creationId="{131BAD53-4E89-4F62-BBB7-26359763ED39}"/>
          </ac:spMkLst>
        </pc:spChg>
        <pc:spChg chg="add del">
          <ac:chgData name="Csikós Patrik" userId="c14c7fa8-4819-4322-a62e-cdb24202aee1" providerId="ADAL" clId="{15B13199-622E-481A-ACB8-54F9649FC96F}" dt="2023-06-03T18:47:34.329" v="169" actId="26606"/>
          <ac:spMkLst>
            <pc:docMk/>
            <pc:sldMk cId="1497901486" sldId="260"/>
            <ac:spMk id="28" creationId="{62756DA2-40EB-4C6F-B962-5822FFB54FB6}"/>
          </ac:spMkLst>
        </pc:spChg>
        <pc:spChg chg="add del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33" creationId="{0E3596DD-156A-473E-9BB3-C6A29F7574E9}"/>
          </ac:spMkLst>
        </pc:spChg>
        <pc:spChg chg="add del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35" creationId="{2C46C4D6-C474-4E92-B52E-944C1118F7B6}"/>
          </ac:spMkLst>
        </pc:spChg>
        <pc:spChg chg="add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40" creationId="{2EB492CD-616E-47F8-933B-5E2D952A0593}"/>
          </ac:spMkLst>
        </pc:spChg>
        <pc:spChg chg="add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42" creationId="{59383CF9-23B5-4335-9B21-1791C4CF1C75}"/>
          </ac:spMkLst>
        </pc:spChg>
        <pc:spChg chg="add">
          <ac:chgData name="Csikós Patrik" userId="c14c7fa8-4819-4322-a62e-cdb24202aee1" providerId="ADAL" clId="{15B13199-622E-481A-ACB8-54F9649FC96F}" dt="2023-06-03T18:49:06.290" v="213" actId="26606"/>
          <ac:spMkLst>
            <pc:docMk/>
            <pc:sldMk cId="1497901486" sldId="260"/>
            <ac:spMk id="44" creationId="{0007FE00-9498-4706-B255-6437B0252C02}"/>
          </ac:spMkLst>
        </pc:spChg>
        <pc:picChg chg="add del mod ord">
          <ac:chgData name="Csikós Patrik" userId="c14c7fa8-4819-4322-a62e-cdb24202aee1" providerId="ADAL" clId="{15B13199-622E-481A-ACB8-54F9649FC96F}" dt="2023-06-03T18:46:59.311" v="167" actId="478"/>
          <ac:picMkLst>
            <pc:docMk/>
            <pc:sldMk cId="1497901486" sldId="260"/>
            <ac:picMk id="4" creationId="{1306127A-A2A5-2467-0F59-7439C67EF1ED}"/>
          </ac:picMkLst>
        </pc:picChg>
        <pc:picChg chg="add mod">
          <ac:chgData name="Csikós Patrik" userId="c14c7fa8-4819-4322-a62e-cdb24202aee1" providerId="ADAL" clId="{15B13199-622E-481A-ACB8-54F9649FC96F}" dt="2023-06-03T18:49:06.290" v="213" actId="26606"/>
          <ac:picMkLst>
            <pc:docMk/>
            <pc:sldMk cId="1497901486" sldId="260"/>
            <ac:picMk id="6" creationId="{BF8C2002-D601-4864-CA83-ED7BF0E545E1}"/>
          </ac:picMkLst>
        </pc:picChg>
      </pc:sldChg>
      <pc:sldChg chg="modTransition">
        <pc:chgData name="Csikós Patrik" userId="c14c7fa8-4819-4322-a62e-cdb24202aee1" providerId="ADAL" clId="{15B13199-622E-481A-ACB8-54F9649FC96F}" dt="2023-06-03T18:34:46.965" v="13"/>
        <pc:sldMkLst>
          <pc:docMk/>
          <pc:sldMk cId="2156594830" sldId="261"/>
        </pc:sldMkLst>
      </pc:sldChg>
      <pc:sldChg chg="modSp mod modTransition modNotesTx">
        <pc:chgData name="Csikós Patrik" userId="c14c7fa8-4819-4322-a62e-cdb24202aee1" providerId="ADAL" clId="{15B13199-622E-481A-ACB8-54F9649FC96F}" dt="2023-06-08T18:20:42.547" v="626" actId="403"/>
        <pc:sldMkLst>
          <pc:docMk/>
          <pc:sldMk cId="3436530437" sldId="262"/>
        </pc:sldMkLst>
        <pc:spChg chg="mod">
          <ac:chgData name="Csikós Patrik" userId="c14c7fa8-4819-4322-a62e-cdb24202aee1" providerId="ADAL" clId="{15B13199-622E-481A-ACB8-54F9649FC96F}" dt="2023-06-08T18:20:42.547" v="626" actId="403"/>
          <ac:spMkLst>
            <pc:docMk/>
            <pc:sldMk cId="3436530437" sldId="262"/>
            <ac:spMk id="2" creationId="{3DD7AA92-BF6A-2C17-31F0-FA89AA494BDF}"/>
          </ac:spMkLst>
        </pc:spChg>
        <pc:spChg chg="mod">
          <ac:chgData name="Csikós Patrik" userId="c14c7fa8-4819-4322-a62e-cdb24202aee1" providerId="ADAL" clId="{15B13199-622E-481A-ACB8-54F9649FC96F}" dt="2023-06-08T18:20:38.590" v="624" actId="1076"/>
          <ac:spMkLst>
            <pc:docMk/>
            <pc:sldMk cId="3436530437" sldId="262"/>
            <ac:spMk id="3" creationId="{3CD70957-19A2-41D8-4B34-C3226A87C9F2}"/>
          </ac:spMkLst>
        </pc:spChg>
      </pc:sldChg>
      <pc:sldChg chg="modTransition">
        <pc:chgData name="Csikós Patrik" userId="c14c7fa8-4819-4322-a62e-cdb24202aee1" providerId="ADAL" clId="{15B13199-622E-481A-ACB8-54F9649FC96F}" dt="2023-06-03T18:34:52.153" v="14"/>
        <pc:sldMkLst>
          <pc:docMk/>
          <pc:sldMk cId="4265326694" sldId="263"/>
        </pc:sldMkLst>
      </pc:sldChg>
      <pc:sldChg chg="modSp mod modTransition modNotesTx">
        <pc:chgData name="Csikós Patrik" userId="c14c7fa8-4819-4322-a62e-cdb24202aee1" providerId="ADAL" clId="{15B13199-622E-481A-ACB8-54F9649FC96F}" dt="2023-06-08T18:20:12.372" v="616" actId="20577"/>
        <pc:sldMkLst>
          <pc:docMk/>
          <pc:sldMk cId="4072811284" sldId="264"/>
        </pc:sldMkLst>
        <pc:spChg chg="mod">
          <ac:chgData name="Csikós Patrik" userId="c14c7fa8-4819-4322-a62e-cdb24202aee1" providerId="ADAL" clId="{15B13199-622E-481A-ACB8-54F9649FC96F}" dt="2023-06-05T13:21:35.183" v="333" actId="20577"/>
          <ac:spMkLst>
            <pc:docMk/>
            <pc:sldMk cId="4072811284" sldId="264"/>
            <ac:spMk id="2" creationId="{B0E9240C-D17D-F408-231A-4796D97AE4B9}"/>
          </ac:spMkLst>
        </pc:spChg>
        <pc:spChg chg="mod">
          <ac:chgData name="Csikós Patrik" userId="c14c7fa8-4819-4322-a62e-cdb24202aee1" providerId="ADAL" clId="{15B13199-622E-481A-ACB8-54F9649FC96F}" dt="2023-06-05T13:22:31.132" v="348" actId="1076"/>
          <ac:spMkLst>
            <pc:docMk/>
            <pc:sldMk cId="4072811284" sldId="264"/>
            <ac:spMk id="3" creationId="{6A97560C-F6AE-E038-CCF2-FCAAFB0C5900}"/>
          </ac:spMkLst>
        </pc:spChg>
        <pc:spChg chg="mod">
          <ac:chgData name="Csikós Patrik" userId="c14c7fa8-4819-4322-a62e-cdb24202aee1" providerId="ADAL" clId="{15B13199-622E-481A-ACB8-54F9649FC96F}" dt="2023-06-08T18:19:49.488" v="615" actId="207"/>
          <ac:spMkLst>
            <pc:docMk/>
            <pc:sldMk cId="4072811284" sldId="264"/>
            <ac:spMk id="4" creationId="{8C8705A1-4246-649F-C392-D3BC3C3A8162}"/>
          </ac:spMkLst>
        </pc:spChg>
      </pc:sldChg>
      <pc:sldChg chg="modTransition">
        <pc:chgData name="Csikós Patrik" userId="c14c7fa8-4819-4322-a62e-cdb24202aee1" providerId="ADAL" clId="{15B13199-622E-481A-ACB8-54F9649FC96F}" dt="2023-06-03T18:34:52.153" v="14"/>
        <pc:sldMkLst>
          <pc:docMk/>
          <pc:sldMk cId="3047121503" sldId="265"/>
        </pc:sldMkLst>
      </pc:sldChg>
      <pc:sldChg chg="addSp delSp modSp mod modTransition setBg modNotesTx">
        <pc:chgData name="Csikós Patrik" userId="c14c7fa8-4819-4322-a62e-cdb24202aee1" providerId="ADAL" clId="{15B13199-622E-481A-ACB8-54F9649FC96F}" dt="2023-06-08T21:06:05.154" v="774" actId="20577"/>
        <pc:sldMkLst>
          <pc:docMk/>
          <pc:sldMk cId="3347184020" sldId="266"/>
        </pc:sldMkLst>
        <pc:spChg chg="mo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2" creationId="{1B69CF50-1BCB-E8C0-BBA2-49F309600E64}"/>
          </ac:spMkLst>
        </pc:spChg>
        <pc:spChg chg="mod ord">
          <ac:chgData name="Csikós Patrik" userId="c14c7fa8-4819-4322-a62e-cdb24202aee1" providerId="ADAL" clId="{15B13199-622E-481A-ACB8-54F9649FC96F}" dt="2023-06-08T21:06:05.154" v="774" actId="20577"/>
          <ac:spMkLst>
            <pc:docMk/>
            <pc:sldMk cId="3347184020" sldId="266"/>
            <ac:spMk id="3" creationId="{4A119E3F-93D8-C6C8-6BA9-A04424D265C7}"/>
          </ac:spMkLst>
        </pc:spChg>
        <pc:spChg chg="add del">
          <ac:chgData name="Csikós Patrik" userId="c14c7fa8-4819-4322-a62e-cdb24202aee1" providerId="ADAL" clId="{15B13199-622E-481A-ACB8-54F9649FC96F}" dt="2023-06-03T18:37:48.606" v="104" actId="26606"/>
          <ac:spMkLst>
            <pc:docMk/>
            <pc:sldMk cId="3347184020" sldId="266"/>
            <ac:spMk id="9" creationId="{79BB35BC-D5C2-4C8B-A22A-A71E6191913B}"/>
          </ac:spMkLst>
        </pc:spChg>
        <pc:spChg chg="add del">
          <ac:chgData name="Csikós Patrik" userId="c14c7fa8-4819-4322-a62e-cdb24202aee1" providerId="ADAL" clId="{15B13199-622E-481A-ACB8-54F9649FC96F}" dt="2023-06-03T18:37:53.417" v="106" actId="26606"/>
          <ac:spMkLst>
            <pc:docMk/>
            <pc:sldMk cId="3347184020" sldId="266"/>
            <ac:spMk id="11" creationId="{835EF3DD-7D43-4A27-8967-A92FD8CC9365}"/>
          </ac:spMkLst>
        </pc:spChg>
        <pc:spChg chg="add del">
          <ac:chgData name="Csikós Patrik" userId="c14c7fa8-4819-4322-a62e-cdb24202aee1" providerId="ADAL" clId="{15B13199-622E-481A-ACB8-54F9649FC96F}" dt="2023-06-03T18:37:53.417" v="106" actId="26606"/>
          <ac:spMkLst>
            <pc:docMk/>
            <pc:sldMk cId="3347184020" sldId="266"/>
            <ac:spMk id="12" creationId="{460B0EFB-53ED-4F35-B05D-F658EA021C65}"/>
          </ac:spMkLst>
        </pc:spChg>
        <pc:spChg chg="add del">
          <ac:chgData name="Csikós Patrik" userId="c14c7fa8-4819-4322-a62e-cdb24202aee1" providerId="ADAL" clId="{15B13199-622E-481A-ACB8-54F9649FC96F}" dt="2023-06-08T19:44:33.551" v="634" actId="26606"/>
          <ac:spMkLst>
            <pc:docMk/>
            <pc:sldMk cId="3347184020" sldId="266"/>
            <ac:spMk id="45" creationId="{96CF2A2B-0745-440C-9224-C5C6A0A4286F}"/>
          </ac:spMkLst>
        </pc:spChg>
        <pc:spChg chg="add del">
          <ac:chgData name="Csikós Patrik" userId="c14c7fa8-4819-4322-a62e-cdb24202aee1" providerId="ADAL" clId="{15B13199-622E-481A-ACB8-54F9649FC96F}" dt="2023-06-08T19:44:33.551" v="634" actId="26606"/>
          <ac:spMkLst>
            <pc:docMk/>
            <pc:sldMk cId="3347184020" sldId="266"/>
            <ac:spMk id="47" creationId="{75BE6D6B-84C9-4D2B-97EB-773B7369EF82}"/>
          </ac:spMkLst>
        </pc:spChg>
        <pc:spChg chg="add del">
          <ac:chgData name="Csikós Patrik" userId="c14c7fa8-4819-4322-a62e-cdb24202aee1" providerId="ADAL" clId="{15B13199-622E-481A-ACB8-54F9649FC96F}" dt="2023-06-08T19:44:30.259" v="631" actId="26606"/>
          <ac:spMkLst>
            <pc:docMk/>
            <pc:sldMk cId="3347184020" sldId="266"/>
            <ac:spMk id="1031" creationId="{D2B783EE-0239-4717-BBEA-8C9EAC61C824}"/>
          </ac:spMkLst>
        </pc:spChg>
        <pc:spChg chg="add del">
          <ac:chgData name="Csikós Patrik" userId="c14c7fa8-4819-4322-a62e-cdb24202aee1" providerId="ADAL" clId="{15B13199-622E-481A-ACB8-54F9649FC96F}" dt="2023-06-08T19:44:30.259" v="631" actId="26606"/>
          <ac:spMkLst>
            <pc:docMk/>
            <pc:sldMk cId="3347184020" sldId="266"/>
            <ac:spMk id="1033" creationId="{A7B99495-F43F-4D80-A44F-2CB4764EB90B}"/>
          </ac:spMkLst>
        </pc:spChg>
        <pc:spChg chg="add del">
          <ac:chgData name="Csikós Patrik" userId="c14c7fa8-4819-4322-a62e-cdb24202aee1" providerId="ADAL" clId="{15B13199-622E-481A-ACB8-54F9649FC96F}" dt="2023-06-08T19:44:30.259" v="631" actId="26606"/>
          <ac:spMkLst>
            <pc:docMk/>
            <pc:sldMk cId="3347184020" sldId="266"/>
            <ac:spMk id="1035" creationId="{70BEB1E7-2F88-40BC-B73D-42E5B6F80BFC}"/>
          </ac:spMkLst>
        </pc:spChg>
        <pc:spChg chg="add del">
          <ac:chgData name="Csikós Patrik" userId="c14c7fa8-4819-4322-a62e-cdb24202aee1" providerId="ADAL" clId="{15B13199-622E-481A-ACB8-54F9649FC96F}" dt="2023-06-08T19:44:33.514" v="633" actId="26606"/>
          <ac:spMkLst>
            <pc:docMk/>
            <pc:sldMk cId="3347184020" sldId="266"/>
            <ac:spMk id="1037" creationId="{95B1FC96-0749-41C9-BAED-E089E77149FA}"/>
          </ac:spMkLst>
        </pc:spChg>
        <pc:spChg chg="add del">
          <ac:chgData name="Csikós Patrik" userId="c14c7fa8-4819-4322-a62e-cdb24202aee1" providerId="ADAL" clId="{15B13199-622E-481A-ACB8-54F9649FC96F}" dt="2023-06-08T19:44:33.514" v="633" actId="26606"/>
          <ac:spMkLst>
            <pc:docMk/>
            <pc:sldMk cId="3347184020" sldId="266"/>
            <ac:spMk id="1038" creationId="{63C1A86C-B1A8-4AEC-B001-595C91716E77}"/>
          </ac:spMkLst>
        </pc:spChg>
        <pc:spChg chg="add del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40" creationId="{352BEC0E-22F8-46D0-9632-375DB541B06C}"/>
          </ac:spMkLst>
        </pc:spChg>
        <pc:spChg chg="add del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41" creationId="{3FCFB1DE-0B7E-48CC-BA90-B2AB0889F9D6}"/>
          </ac:spMkLst>
        </pc:spChg>
        <pc:spChg chg="add del">
          <ac:chgData name="Csikós Patrik" userId="c14c7fa8-4819-4322-a62e-cdb24202aee1" providerId="ADAL" clId="{15B13199-622E-481A-ACB8-54F9649FC96F}" dt="2023-06-08T19:44:42.564" v="637" actId="26606"/>
          <ac:spMkLst>
            <pc:docMk/>
            <pc:sldMk cId="3347184020" sldId="266"/>
            <ac:spMk id="1046" creationId="{B6FACB3C-9069-4791-BC5C-0DB7CD19B853}"/>
          </ac:spMkLst>
        </pc:spChg>
        <pc:spChg chg="add del">
          <ac:chgData name="Csikós Patrik" userId="c14c7fa8-4819-4322-a62e-cdb24202aee1" providerId="ADAL" clId="{15B13199-622E-481A-ACB8-54F9649FC96F}" dt="2023-06-08T19:44:42.564" v="637" actId="26606"/>
          <ac:spMkLst>
            <pc:docMk/>
            <pc:sldMk cId="3347184020" sldId="266"/>
            <ac:spMk id="1048" creationId="{71F2038E-D777-4B76-81DD-DD13EE91B9DD}"/>
          </ac:spMkLst>
        </pc:spChg>
        <pc:spChg chg="ad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56" creationId="{DBC6133C-0615-4CE4-9132-37E609A9BDFA}"/>
          </ac:spMkLst>
        </pc:spChg>
        <pc:spChg chg="ad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57" creationId="{169CC832-2974-4E8D-90ED-3E2941BA7336}"/>
          </ac:spMkLst>
        </pc:spChg>
        <pc:spChg chg="ad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58" creationId="{55222F96-971A-4F90-B841-6BAB416C7AC1}"/>
          </ac:spMkLst>
        </pc:spChg>
        <pc:spChg chg="ad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59" creationId="{08980754-6F4B-43C9-B9BE-127B6BED6586}"/>
          </ac:spMkLst>
        </pc:spChg>
        <pc:spChg chg="add">
          <ac:chgData name="Csikós Patrik" userId="c14c7fa8-4819-4322-a62e-cdb24202aee1" providerId="ADAL" clId="{15B13199-622E-481A-ACB8-54F9649FC96F}" dt="2023-06-08T19:44:42.589" v="638" actId="26606"/>
          <ac:spMkLst>
            <pc:docMk/>
            <pc:sldMk cId="3347184020" sldId="266"/>
            <ac:spMk id="1060" creationId="{2C1BBA94-3F40-40AA-8BB9-E69E25E537C1}"/>
          </ac:spMkLst>
        </pc:spChg>
        <pc:grpChg chg="add del">
          <ac:chgData name="Csikós Patrik" userId="c14c7fa8-4819-4322-a62e-cdb24202aee1" providerId="ADAL" clId="{15B13199-622E-481A-ACB8-54F9649FC96F}" dt="2023-06-08T19:44:42.564" v="637" actId="26606"/>
          <ac:grpSpMkLst>
            <pc:docMk/>
            <pc:sldMk cId="3347184020" sldId="266"/>
            <ac:grpSpMk id="1050" creationId="{DD354807-230F-4402-B1B9-F733A8F1F190}"/>
          </ac:grpSpMkLst>
        </pc:grpChg>
        <pc:picChg chg="del mod ord">
          <ac:chgData name="Csikós Patrik" userId="c14c7fa8-4819-4322-a62e-cdb24202aee1" providerId="ADAL" clId="{15B13199-622E-481A-ACB8-54F9649FC96F}" dt="2023-06-08T19:44:37.788" v="635" actId="478"/>
          <ac:picMkLst>
            <pc:docMk/>
            <pc:sldMk cId="3347184020" sldId="266"/>
            <ac:picMk id="5" creationId="{BCC6CD79-1671-FA02-731D-C375D18037F4}"/>
          </ac:picMkLst>
        </pc:picChg>
        <pc:picChg chg="add del">
          <ac:chgData name="Csikós Patrik" userId="c14c7fa8-4819-4322-a62e-cdb24202aee1" providerId="ADAL" clId="{15B13199-622E-481A-ACB8-54F9649FC96F}" dt="2023-06-03T18:37:48.606" v="104" actId="26606"/>
          <ac:picMkLst>
            <pc:docMk/>
            <pc:sldMk cId="3347184020" sldId="266"/>
            <ac:picMk id="5" creationId="{F1942528-7E23-061A-C872-C594B3F49694}"/>
          </ac:picMkLst>
        </pc:picChg>
        <pc:picChg chg="add del">
          <ac:chgData name="Csikós Patrik" userId="c14c7fa8-4819-4322-a62e-cdb24202aee1" providerId="ADAL" clId="{15B13199-622E-481A-ACB8-54F9649FC96F}" dt="2023-06-03T18:37:53.417" v="106" actId="26606"/>
          <ac:picMkLst>
            <pc:docMk/>
            <pc:sldMk cId="3347184020" sldId="266"/>
            <ac:picMk id="13" creationId="{7ED3201A-6D40-E7CB-6493-E8217BD8BB4F}"/>
          </ac:picMkLst>
        </pc:picChg>
        <pc:picChg chg="add mod">
          <ac:chgData name="Csikós Patrik" userId="c14c7fa8-4819-4322-a62e-cdb24202aee1" providerId="ADAL" clId="{15B13199-622E-481A-ACB8-54F9649FC96F}" dt="2023-06-08T19:44:42.589" v="638" actId="26606"/>
          <ac:picMkLst>
            <pc:docMk/>
            <pc:sldMk cId="3347184020" sldId="266"/>
            <ac:picMk id="1026" creationId="{0E77513D-9B43-1B8A-DB3C-EC6D49BCA0A8}"/>
          </ac:picMkLst>
        </pc:picChg>
      </pc:sldChg>
      <pc:sldChg chg="modSp mod modTransition">
        <pc:chgData name="Csikós Patrik" userId="c14c7fa8-4819-4322-a62e-cdb24202aee1" providerId="ADAL" clId="{15B13199-622E-481A-ACB8-54F9649FC96F}" dt="2023-06-05T13:20:16.633" v="331" actId="20577"/>
        <pc:sldMkLst>
          <pc:docMk/>
          <pc:sldMk cId="2631948907" sldId="267"/>
        </pc:sldMkLst>
        <pc:spChg chg="mod">
          <ac:chgData name="Csikós Patrik" userId="c14c7fa8-4819-4322-a62e-cdb24202aee1" providerId="ADAL" clId="{15B13199-622E-481A-ACB8-54F9649FC96F}" dt="2023-06-05T13:20:16.633" v="331" actId="20577"/>
          <ac:spMkLst>
            <pc:docMk/>
            <pc:sldMk cId="2631948907" sldId="267"/>
            <ac:spMk id="3" creationId="{B1EB59E0-FD28-13A0-D946-BF23CA83EB2F}"/>
          </ac:spMkLst>
        </pc:spChg>
      </pc:sldChg>
    </pc:docChg>
  </pc:docChgLst>
</pc:chgInfo>
</file>

<file path=ppt/media/image1.jpeg>
</file>

<file path=ppt/media/image10.png>
</file>

<file path=ppt/media/image11.jpeg>
</file>

<file path=ppt/media/image2.jpg>
</file>

<file path=ppt/media/image3.jpg>
</file>

<file path=ppt/media/image4.jpeg>
</file>

<file path=ppt/media/image5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1C990-CF20-4D00-A73D-1153342BB49B}" type="datetimeFigureOut">
              <a:rPr lang="hu-HU" smtClean="0"/>
              <a:t>2023. 06. 09.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BBDD2B-2FA9-457A-B028-B09B926B12A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4456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68398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Off</a:t>
            </a:r>
            <a:r>
              <a:rPr lang="hu-HU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-line egy kép alapján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0297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0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Nyers adatokból a fontos információk kinyerése</a:t>
            </a:r>
          </a:p>
          <a:p>
            <a:r>
              <a:rPr lang="hu-HU" dirty="0"/>
              <a:t>Bizonyos szintig rotáció </a:t>
            </a:r>
            <a:r>
              <a:rPr lang="hu-HU" dirty="0" err="1"/>
              <a:t>invarienciát</a:t>
            </a:r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102885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hamisítvány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63335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Nagyobb betű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7088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Jegyzetek hely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lang="hu-HU" i="1" smtClean="0">
                          <a:latin typeface="Cambria Math" panose="02040503050406030204" pitchFamily="18" charset="0"/>
                        </a:rPr>
                        <a:t>Írja be az egyenletet ide</a:t>
                      </a:fld>
                    </m:oMath>
                  </m:oMathPara>
                </a14:m>
                <a:endParaRPr lang="hu-HU" dirty="0"/>
              </a:p>
            </p:txBody>
          </p:sp>
        </mc:Choice>
        <mc:Fallback xmlns="">
          <p:sp>
            <p:nvSpPr>
              <p:cNvPr id="3" name="Jegyzetek helye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hu-HU" dirty="0"/>
                  <a:t>FAR-FRR ábra</a:t>
                </a:r>
              </a:p>
              <a:p>
                <a:r>
                  <a:rPr lang="hu-HU" dirty="0"/>
                  <a:t>Képlet beszúrás (opció)</a:t>
                </a:r>
              </a:p>
              <a:p>
                <a:r>
                  <a:rPr lang="hu-HU" dirty="0"/>
                  <a:t>Képlet </a:t>
                </a:r>
                <a:r>
                  <a:rPr lang="hu-HU" dirty="0" err="1"/>
                  <a:t>ellenörzése</a:t>
                </a:r>
                <a:endParaRPr lang="hu-HU" dirty="0"/>
              </a:p>
              <a:p>
                <a:r>
                  <a:rPr lang="hu-HU" i="0">
                    <a:latin typeface="Cambria Math" panose="02040503050406030204" pitchFamily="18" charset="0"/>
                  </a:rPr>
                  <a:t>"Írja be az egyenletet ide"</a:t>
                </a:r>
                <a:endParaRPr lang="hu-HU" dirty="0"/>
              </a:p>
            </p:txBody>
          </p:sp>
        </mc:Fallback>
      </mc:AlternateContent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457610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Táblázatban több megjelenítés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7781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szucscintialia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BBDD2B-2FA9-457A-B028-B09B926B12A2}" type="slidenum">
              <a:rPr lang="hu-HU" smtClean="0"/>
              <a:t>10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3046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7D8ACF2-C5B4-D52E-BA7C-324FC92000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020C922-6ECF-7DE7-AC3C-FEC10F8C29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A054718-6BCE-0F3D-A717-FE1446679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1705F08-5290-3203-D177-6DB107C10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8E0F0CD-A5D6-D167-919A-7780C3A53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968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B7308C-8E30-613E-4AEA-5AE83384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5681AC5B-7C08-EA0F-6D9A-6CBBC3222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A88D116-AB99-2D69-E82D-C9DA4D73A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7EFE867-C886-1865-ABEB-27734733D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74B96FC-DD80-7DF5-CF2E-64FF02FD7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98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708F6280-B1C5-22C4-189D-16672402B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1B2BE818-7335-58B2-F65D-9D217FB2B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83D7FB2-6B65-CF09-8BC9-06B81B329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3C8AEFC-3B5A-6D36-EE1B-948D44A54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B2BD77F-0A5E-166D-1AA8-6357B530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098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5FD205-17D8-7221-999A-12FBE67DC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47A27B2-6996-0689-90D0-27B19EF0A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C1EAE18-7EDF-C44F-D719-0527D6A7A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20589F3-BC1F-CFEF-5EEE-3A665AA79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3BE6EE9-DFE1-EE33-28F2-B122243B0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17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85DC13-8899-7009-798F-F2F0E21B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37DCBBB-6A79-047D-90C1-3D571DECA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74696E-8FCE-5216-873D-5DAD29C4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C5094F5-D527-9B86-C482-6ABF4AA8B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4C15D6-CA29-1A35-754C-8009919ED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20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55A06F-2EF1-EBD0-D8DA-CE3F09C7E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63FAE5B-D982-94EC-E000-116127A9B7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7A80DBF-9744-7126-65F6-55415DFE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9C43AA5-669C-FB43-8C0C-96331183B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3983B08-FE45-4C92-DE7F-8AE6B129B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CE197DC-BF43-9B34-86F9-A85386309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05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AB4A4EC-AF3C-1858-4B0B-DA283ED92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2782D9E-1A26-EBA0-C797-50D6C029D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9064BEF-B3E8-D577-13FA-4E5139823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EFC5DAA-EA6E-09B4-027A-C08F68E8F9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8D5880CB-F1EC-E0D1-A977-7D28236EB4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AD39459-33AC-85B1-486B-38165A9AA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F323181-B293-1F65-233E-1582F78F1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65FF8B58-80B6-4EC8-DC8D-C95C72E0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40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CBFA49-16F3-F4A2-D432-F2D2AFCC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867C8A7-EC1D-8D58-730C-29F2FFC32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BC95D7A-F892-76BC-2CCF-B99D366C2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B228BC6-ED71-3327-8863-2818BCAD6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55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6DFB1BC-95FB-6521-79E1-873C2203B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01383A6-1FD7-50DB-8BE3-8865CA45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B3786C4-D0E4-9796-7E81-A51F81C3C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27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CC9445F-2913-5D88-48AA-4DAF8A8D6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51FE71A-E3A0-B2FA-4B3B-46E4E7505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984610E-4B9F-BFCC-A8EE-8C1EB485E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53FF4F3-62D4-CF21-5779-9C9D1668F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EB9913A-3893-8CF3-BC01-BC5A177C6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2236DB1-CC0B-7B9B-E4B9-5A06B01C5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250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6DF9865-CBB8-6D27-48C0-2AFD27CD4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6F828990-BAD9-734A-55F6-CC8841521E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6EB685A-D331-CC27-6F90-5B40652C7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DFE73F6-39A6-0EBF-A668-C3F426552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95F87EE-2B8B-EFCA-4AD2-12E4E38A9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A8515FD-234E-A3B8-C510-AD1CA8D3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1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DA500F94-6693-C71A-130D-BFAF92B53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4149E15-7851-5C16-14C6-135ECFD209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4979B19-0D19-C3CE-66CA-E5B2F06CE2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5FC35-F747-46E7-B25D-9606914E7E12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D6BA5A1-D115-2DC4-2838-C85120D156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55B0AAA-2DD9-470D-41C6-863CB5425C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EBFD93-F7F0-41CE-BFBC-09A098679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32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aut.bme.hu/Task/22-23-tavasz/Alairashitelesito-rendsze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9">
            <a:extLst>
              <a:ext uri="{FF2B5EF4-FFF2-40B4-BE49-F238E27FC236}">
                <a16:creationId xmlns:a16="http://schemas.microsoft.com/office/drawing/2014/main" id="{347D6575-0B06-40B2-9D0F-298202F6B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Arc 21">
            <a:extLst>
              <a:ext uri="{FF2B5EF4-FFF2-40B4-BE49-F238E27FC236}">
                <a16:creationId xmlns:a16="http://schemas.microsoft.com/office/drawing/2014/main" id="{E2B33195-5BCA-4BB7-A82D-673952268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675639" y="775849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6326DAF-28A2-C508-E440-7234C533A3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818" y="1370171"/>
            <a:ext cx="5085580" cy="2387600"/>
          </a:xfrm>
        </p:spPr>
        <p:txBody>
          <a:bodyPr>
            <a:normAutofit/>
          </a:bodyPr>
          <a:lstStyle/>
          <a:p>
            <a:pPr algn="l"/>
            <a:r>
              <a:rPr lang="hu-HU" dirty="0">
                <a:solidFill>
                  <a:schemeClr val="bg1"/>
                </a:solidFill>
              </a:rPr>
              <a:t>Aláírás-hitelesítés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AEB48201-2E19-6437-B747-237D7FBB2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818" y="3849845"/>
            <a:ext cx="5085580" cy="1881751"/>
          </a:xfrm>
        </p:spPr>
        <p:txBody>
          <a:bodyPr>
            <a:normAutofit/>
          </a:bodyPr>
          <a:lstStyle/>
          <a:p>
            <a:pPr algn="l"/>
            <a:r>
              <a:rPr lang="hu-HU" dirty="0">
                <a:solidFill>
                  <a:schemeClr val="bg1"/>
                </a:solidFill>
              </a:rPr>
              <a:t>Készítette: Csikós Patrik</a:t>
            </a:r>
          </a:p>
          <a:p>
            <a:pPr algn="l"/>
            <a:r>
              <a:rPr lang="hu-HU" dirty="0">
                <a:solidFill>
                  <a:schemeClr val="bg1"/>
                </a:solidFill>
              </a:rPr>
              <a:t>Konzulens: Szücs Cintia Lia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F8AD9F3-9AF6-494F-83A3-2F6775639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49802" y="832686"/>
            <a:ext cx="1104943" cy="107496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CC1CE0-F299-EEE8-B199-D26E6AD8A2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86" r="21213" b="-2"/>
          <a:stretch/>
        </p:blipFill>
        <p:spPr>
          <a:xfrm>
            <a:off x="6520859" y="795510"/>
            <a:ext cx="5137520" cy="5137520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0DA5DB8B-7E5C-4ABC-8069-A9A8806F3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82154" y="4925384"/>
            <a:ext cx="876704" cy="876704"/>
          </a:xfrm>
          <a:prstGeom prst="rect">
            <a:avLst/>
          </a:prstGeom>
          <a:noFill/>
          <a:ln w="127000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6948D5FD-C2B4-2AD2-17EC-43D3A1F0C43B}"/>
              </a:ext>
            </a:extLst>
          </p:cNvPr>
          <p:cNvSpPr txBox="1"/>
          <p:nvPr/>
        </p:nvSpPr>
        <p:spPr>
          <a:xfrm>
            <a:off x="5167212" y="6062490"/>
            <a:ext cx="7024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/>
                </a:solidFill>
              </a:rPr>
              <a:t>A </a:t>
            </a:r>
            <a:r>
              <a:rPr lang="hu-HU" sz="1400" dirty="0" err="1">
                <a:solidFill>
                  <a:schemeClr val="bg1"/>
                </a:solidFill>
              </a:rPr>
              <a:t>bme</a:t>
            </a:r>
            <a:r>
              <a:rPr lang="hu-HU" sz="1400" dirty="0">
                <a:solidFill>
                  <a:schemeClr val="bg1"/>
                </a:solidFill>
              </a:rPr>
              <a:t> </a:t>
            </a:r>
            <a:r>
              <a:rPr lang="hu-HU" sz="1400" dirty="0" err="1">
                <a:solidFill>
                  <a:schemeClr val="bg1"/>
                </a:solidFill>
              </a:rPr>
              <a:t>bsc</a:t>
            </a:r>
            <a:r>
              <a:rPr lang="hu-HU" sz="1400" dirty="0">
                <a:solidFill>
                  <a:schemeClr val="bg1"/>
                </a:solidFill>
              </a:rPr>
              <a:t> önálló laboratórium keret alatt készült: </a:t>
            </a:r>
            <a:r>
              <a:rPr lang="hu-HU" sz="1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Aláíráshitelesítő rendszer fejlesztése (C# vagy Python nyelven) - BME AUT</a:t>
            </a:r>
            <a:endParaRPr lang="hu-H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5837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736FFB7-0A6B-600B-BCB6-ABB58C76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hu-HU" sz="5400"/>
              <a:t>Fejlesztési lehetőségek</a:t>
            </a: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A7D0820-F08C-5F50-AA3D-8E362405C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hu-HU" sz="2200" dirty="0"/>
              <a:t>Több tanító adat megadása</a:t>
            </a:r>
          </a:p>
          <a:p>
            <a:r>
              <a:rPr lang="hu-HU" sz="2200" dirty="0"/>
              <a:t>Összetettebb veszteségfüggvény implementálása</a:t>
            </a:r>
          </a:p>
          <a:p>
            <a:r>
              <a:rPr lang="hu-HU" sz="2200" dirty="0"/>
              <a:t>Több bemenet figyelése  (pl.: Nyomásérzékelés)</a:t>
            </a:r>
          </a:p>
          <a:p>
            <a:r>
              <a:rPr lang="hu-HU" sz="2200" dirty="0"/>
              <a:t>Meglévő paraméterek optimalizálása</a:t>
            </a:r>
          </a:p>
          <a:p>
            <a:endParaRPr lang="en-US" sz="2200" dirty="0"/>
          </a:p>
        </p:txBody>
      </p:sp>
      <p:pic>
        <p:nvPicPr>
          <p:cNvPr id="13" name="Picture 4" descr="Falra ragasztott fehér öntapadós cetlik egy narancssárga cetlivel">
            <a:extLst>
              <a:ext uri="{FF2B5EF4-FFF2-40B4-BE49-F238E27FC236}">
                <a16:creationId xmlns:a16="http://schemas.microsoft.com/office/drawing/2014/main" id="{8EB4561D-0714-E35B-0B07-D98E40CA27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91" r="24956" b="-1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3428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1A671DE-D529-4A2A-A35D-E974002395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3552C8E2-3C72-FB22-2BF6-5092C8B85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6055" y="780057"/>
            <a:ext cx="4947745" cy="7709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Aláírás hitelesítés AI-</a:t>
            </a:r>
            <a:r>
              <a:rPr lang="hu-HU" sz="4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12599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3649" y="127376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Block Arc 13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631431" y="1382395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231329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20126" y="2345836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903228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27948" flipH="1">
            <a:off x="2309492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27B532B-C375-6FF5-2674-47BD991FE130}"/>
              </a:ext>
            </a:extLst>
          </p:cNvPr>
          <p:cNvSpPr txBox="1"/>
          <p:nvPr/>
        </p:nvSpPr>
        <p:spPr>
          <a:xfrm>
            <a:off x="6096000" y="2132490"/>
            <a:ext cx="3456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Mire jó az aláíráshitelesítés?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96357E2-7EBF-683F-9CF5-BCEA6AEF4348}"/>
              </a:ext>
            </a:extLst>
          </p:cNvPr>
          <p:cNvSpPr txBox="1"/>
          <p:nvPr/>
        </p:nvSpPr>
        <p:spPr>
          <a:xfrm>
            <a:off x="6096000" y="3105171"/>
            <a:ext cx="3764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Gépi tanulással hitelesíteni?</a:t>
            </a:r>
            <a:endParaRPr lang="en-US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5265E22-DE1F-B4E9-C8E8-8C74D04ED7DB}"/>
              </a:ext>
            </a:extLst>
          </p:cNvPr>
          <p:cNvSpPr txBox="1"/>
          <p:nvPr/>
        </p:nvSpPr>
        <p:spPr>
          <a:xfrm>
            <a:off x="6523826" y="3772093"/>
            <a:ext cx="49477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Meglévő cikk alapján: </a:t>
            </a:r>
          </a:p>
          <a:p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LAI,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Songxuan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JIN,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Lianwen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; YANG,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Weixin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Online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signature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verification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using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recurrent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neural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network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length-normalized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path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signature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descriptor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In: 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2017 14th IAPR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conference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on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document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analysis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hu-HU" sz="14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recognition</a:t>
            </a:r>
            <a:r>
              <a:rPr lang="hu-HU" sz="14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(ICDAR)</a:t>
            </a:r>
            <a:r>
              <a:rPr lang="hu-HU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IEEE, 2017. p. 400-405.</a:t>
            </a:r>
            <a:endParaRPr lang="en-US" sz="1400" dirty="0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814F4FD8-4BEA-B4EE-6EDB-B4FF9D864B3C}"/>
              </a:ext>
            </a:extLst>
          </p:cNvPr>
          <p:cNvSpPr txBox="1"/>
          <p:nvPr/>
        </p:nvSpPr>
        <p:spPr>
          <a:xfrm>
            <a:off x="7274257" y="2586849"/>
            <a:ext cx="2870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On-line vagy </a:t>
            </a:r>
            <a:r>
              <a:rPr lang="hu-HU" dirty="0" err="1"/>
              <a:t>Off</a:t>
            </a:r>
            <a:r>
              <a:rPr lang="hu-HU" dirty="0"/>
              <a:t>-line aláírás?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60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A825E6B-F2E5-694F-2624-D6429816A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hu-HU" sz="5400"/>
              <a:t>Adatok feldolgozása</a:t>
            </a:r>
            <a:endParaRPr lang="en-US" sz="5400"/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1EB59E0-FD28-13A0-D946-BF23CA83E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hu-HU" sz="2200" dirty="0"/>
              <a:t>Adat csoportosítás ablakokba</a:t>
            </a:r>
          </a:p>
          <a:p>
            <a:r>
              <a:rPr lang="hu-HU" sz="2200" dirty="0" err="1"/>
              <a:t>Path</a:t>
            </a:r>
            <a:r>
              <a:rPr lang="hu-HU" sz="2200" dirty="0"/>
              <a:t> </a:t>
            </a:r>
            <a:r>
              <a:rPr lang="hu-HU" sz="2200" dirty="0" err="1"/>
              <a:t>signature</a:t>
            </a:r>
            <a:r>
              <a:rPr lang="hu-HU" sz="2200" dirty="0"/>
              <a:t> számítás</a:t>
            </a:r>
          </a:p>
          <a:p>
            <a:r>
              <a:rPr lang="hu-HU" sz="2200" dirty="0"/>
              <a:t>Normalizálás</a:t>
            </a:r>
          </a:p>
          <a:p>
            <a:r>
              <a:rPr lang="hu-HU" sz="2200" dirty="0" err="1"/>
              <a:t>Randomizálás</a:t>
            </a:r>
            <a:endParaRPr lang="hu-HU" sz="2200" dirty="0"/>
          </a:p>
          <a:p>
            <a:r>
              <a:rPr lang="hu-HU" sz="2200" dirty="0"/>
              <a:t>Tesztesetek leválasztása</a:t>
            </a:r>
            <a:endParaRPr lang="en-US" sz="2200" dirty="0"/>
          </a:p>
        </p:txBody>
      </p:sp>
      <p:pic>
        <p:nvPicPr>
          <p:cNvPr id="7" name="Kép 6" descr="Fehér villanykörték egy különálló sárga villanykörtével">
            <a:extLst>
              <a:ext uri="{FF2B5EF4-FFF2-40B4-BE49-F238E27FC236}">
                <a16:creationId xmlns:a16="http://schemas.microsoft.com/office/drawing/2014/main" id="{CF605151-44FB-4D04-E4C2-6A2E6B4FC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03" r="514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3194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2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61B1768B-56AE-2637-9D5B-084C09575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hu-HU" sz="5400"/>
              <a:t>Lenght Normalized Path signiture</a:t>
            </a:r>
            <a:endParaRPr lang="en-US" sz="5400"/>
          </a:p>
        </p:txBody>
      </p:sp>
      <p:pic>
        <p:nvPicPr>
          <p:cNvPr id="22" name="Kép 21" descr="A hegyek egy napos napon belül autóban vezet">
            <a:extLst>
              <a:ext uri="{FF2B5EF4-FFF2-40B4-BE49-F238E27FC236}">
                <a16:creationId xmlns:a16="http://schemas.microsoft.com/office/drawing/2014/main" id="{8C15E24C-E11A-09C6-26F9-A7FE0371B3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43" r="25025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2C52518-64A7-CA56-71F7-81FDC55DE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hu-HU" sz="2200" dirty="0"/>
              <a:t>Egyfajta </a:t>
            </a:r>
            <a:r>
              <a:rPr lang="hu-HU" sz="2200" dirty="0" err="1"/>
              <a:t>feature</a:t>
            </a:r>
            <a:r>
              <a:rPr lang="hu-HU" sz="2200" dirty="0"/>
              <a:t> </a:t>
            </a:r>
            <a:r>
              <a:rPr lang="hu-HU" sz="2200" dirty="0" err="1"/>
              <a:t>extraction</a:t>
            </a:r>
            <a:endParaRPr lang="hu-HU" sz="2200" dirty="0"/>
          </a:p>
          <a:p>
            <a:r>
              <a:rPr lang="hu-HU" sz="2200" dirty="0" err="1"/>
              <a:t>Iterated</a:t>
            </a:r>
            <a:r>
              <a:rPr lang="hu-HU" sz="2200" dirty="0"/>
              <a:t> </a:t>
            </a:r>
            <a:r>
              <a:rPr lang="hu-HU" sz="2200" dirty="0" err="1"/>
              <a:t>path</a:t>
            </a:r>
            <a:r>
              <a:rPr lang="hu-HU" sz="2200" dirty="0"/>
              <a:t> </a:t>
            </a:r>
            <a:r>
              <a:rPr lang="hu-HU" sz="2200" dirty="0" err="1"/>
              <a:t>integral</a:t>
            </a:r>
            <a:endParaRPr lang="hu-HU" sz="2200" dirty="0"/>
          </a:p>
          <a:p>
            <a:r>
              <a:rPr lang="hu-HU" sz="2200" dirty="0"/>
              <a:t>Méretarány invariáns</a:t>
            </a:r>
          </a:p>
          <a:p>
            <a:r>
              <a:rPr lang="hu-HU" sz="2200" dirty="0"/>
              <a:t>Nagyobb szint = </a:t>
            </a:r>
            <a:r>
              <a:rPr lang="hu-HU" sz="2200"/>
              <a:t>részletesebb információ </a:t>
            </a:r>
            <a:endParaRPr lang="hu-HU" sz="2200" dirty="0"/>
          </a:p>
        </p:txBody>
      </p:sp>
    </p:spTree>
    <p:extLst>
      <p:ext uri="{BB962C8B-B14F-4D97-AF65-F5344CB8AC3E}">
        <p14:creationId xmlns:p14="http://schemas.microsoft.com/office/powerpoint/2010/main" val="215659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0E9240C-D17D-F408-231A-4796D97AE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61" y="337828"/>
            <a:ext cx="5157716" cy="1147069"/>
          </a:xfrm>
        </p:spPr>
        <p:txBody>
          <a:bodyPr/>
          <a:lstStyle/>
          <a:p>
            <a:r>
              <a:rPr lang="hu-HU" dirty="0"/>
              <a:t>Normalizálás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A97560C-F6AE-E038-CCF2-FCAAFB0C5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361" y="1775052"/>
            <a:ext cx="5157716" cy="1858134"/>
          </a:xfrm>
        </p:spPr>
        <p:txBody>
          <a:bodyPr/>
          <a:lstStyle/>
          <a:p>
            <a:r>
              <a:rPr lang="hu-HU" dirty="0" err="1"/>
              <a:t>SKLearn</a:t>
            </a:r>
            <a:r>
              <a:rPr lang="hu-HU" dirty="0"/>
              <a:t> Standard </a:t>
            </a:r>
            <a:r>
              <a:rPr lang="hu-HU" dirty="0" err="1"/>
              <a:t>Skaler</a:t>
            </a:r>
            <a:endParaRPr lang="hu-HU" dirty="0"/>
          </a:p>
          <a:p>
            <a:r>
              <a:rPr lang="hu-HU" dirty="0"/>
              <a:t>Átlagos érték legyen 0</a:t>
            </a:r>
          </a:p>
          <a:p>
            <a:r>
              <a:rPr lang="hu-HU" dirty="0"/>
              <a:t>Szórás legyen 1</a:t>
            </a:r>
            <a:endParaRPr lang="en-US" dirty="0"/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8C8705A1-4246-649F-C392-D3BC3C3A8162}"/>
              </a:ext>
            </a:extLst>
          </p:cNvPr>
          <p:cNvSpPr txBox="1">
            <a:spLocks/>
          </p:cNvSpPr>
          <p:nvPr/>
        </p:nvSpPr>
        <p:spPr>
          <a:xfrm>
            <a:off x="8517352" y="3313041"/>
            <a:ext cx="49819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dirty="0" err="1"/>
              <a:t>Randomizálás</a:t>
            </a:r>
            <a:endParaRPr lang="en-US" dirty="0"/>
          </a:p>
        </p:txBody>
      </p:sp>
      <p:sp>
        <p:nvSpPr>
          <p:cNvPr id="7" name="Tartalom helye 2">
            <a:extLst>
              <a:ext uri="{FF2B5EF4-FFF2-40B4-BE49-F238E27FC236}">
                <a16:creationId xmlns:a16="http://schemas.microsoft.com/office/drawing/2014/main" id="{2C43EACE-FF50-24E9-AB24-A7530737C7C8}"/>
              </a:ext>
            </a:extLst>
          </p:cNvPr>
          <p:cNvSpPr txBox="1">
            <a:spLocks/>
          </p:cNvSpPr>
          <p:nvPr/>
        </p:nvSpPr>
        <p:spPr>
          <a:xfrm>
            <a:off x="8517352" y="4773541"/>
            <a:ext cx="49819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 err="1"/>
              <a:t>SKLearn</a:t>
            </a:r>
            <a:r>
              <a:rPr lang="hu-HU" dirty="0"/>
              <a:t> </a:t>
            </a:r>
            <a:r>
              <a:rPr lang="hu-HU" dirty="0" err="1"/>
              <a:t>Shuffle</a:t>
            </a:r>
            <a:endParaRPr lang="hu-HU" dirty="0"/>
          </a:p>
          <a:p>
            <a:r>
              <a:rPr lang="hu-HU" dirty="0"/>
              <a:t>Adat és cím azonos </a:t>
            </a:r>
            <a:r>
              <a:rPr lang="hu-HU" dirty="0" err="1"/>
              <a:t>randomizálása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072811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" name="Picture 4" descr="Romló teljesítményt szemléltető nagyító">
            <a:extLst>
              <a:ext uri="{FF2B5EF4-FFF2-40B4-BE49-F238E27FC236}">
                <a16:creationId xmlns:a16="http://schemas.microsoft.com/office/drawing/2014/main" id="{04FBA32D-E58D-DF62-E91E-EDAD38ECBE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t="1220" b="1451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DD7AA92-BF6A-2C17-31F0-FA89AA494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hu-HU" sz="5400" dirty="0">
                <a:solidFill>
                  <a:srgbClr val="FFFFFF"/>
                </a:solidFill>
              </a:rPr>
              <a:t>Miért RNN és </a:t>
            </a:r>
            <a:r>
              <a:rPr lang="hu-HU" sz="5400" dirty="0" err="1">
                <a:solidFill>
                  <a:srgbClr val="FFFFFF"/>
                </a:solidFill>
              </a:rPr>
              <a:t>PyTorch</a:t>
            </a:r>
            <a:r>
              <a:rPr lang="hu-HU" sz="5400" dirty="0">
                <a:solidFill>
                  <a:srgbClr val="FFFFFF"/>
                </a:solidFill>
              </a:rPr>
              <a:t>?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CD70957-19A2-41D8-4B34-C3226A87C9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826788"/>
            <a:ext cx="9219034" cy="20570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rgbClr val="FFFFFF"/>
                </a:solidFill>
              </a:rPr>
              <a:t>Változó hosszúságú bementhez RNN</a:t>
            </a:r>
          </a:p>
          <a:p>
            <a:r>
              <a:rPr lang="hu-HU" dirty="0">
                <a:solidFill>
                  <a:srgbClr val="FFFFFF"/>
                </a:solidFill>
              </a:rPr>
              <a:t>GRU kisebb komplexitás (</a:t>
            </a:r>
            <a:r>
              <a:rPr lang="hu-HU" dirty="0" err="1">
                <a:solidFill>
                  <a:srgbClr val="FFFFFF"/>
                </a:solidFill>
              </a:rPr>
              <a:t>vs</a:t>
            </a:r>
            <a:r>
              <a:rPr lang="hu-HU" dirty="0">
                <a:solidFill>
                  <a:srgbClr val="FFFFFF"/>
                </a:solidFill>
              </a:rPr>
              <a:t> LSTM)</a:t>
            </a:r>
          </a:p>
          <a:p>
            <a:r>
              <a:rPr lang="hu-HU" dirty="0" err="1">
                <a:solidFill>
                  <a:srgbClr val="FFFFFF"/>
                </a:solidFill>
              </a:rPr>
              <a:t>Pytorchban</a:t>
            </a:r>
            <a:r>
              <a:rPr lang="hu-HU" dirty="0">
                <a:solidFill>
                  <a:srgbClr val="FFFFFF"/>
                </a:solidFill>
              </a:rPr>
              <a:t> egyszerűbb a </a:t>
            </a:r>
            <a:r>
              <a:rPr lang="hu-HU" dirty="0" err="1">
                <a:solidFill>
                  <a:srgbClr val="FFFFFF"/>
                </a:solidFill>
              </a:rPr>
              <a:t>loss</a:t>
            </a:r>
            <a:r>
              <a:rPr lang="hu-HU" dirty="0">
                <a:solidFill>
                  <a:srgbClr val="FFFFFF"/>
                </a:solidFill>
              </a:rPr>
              <a:t> függvény implementálás (</a:t>
            </a:r>
            <a:r>
              <a:rPr lang="hu-HU" dirty="0" err="1">
                <a:solidFill>
                  <a:srgbClr val="FFFFFF"/>
                </a:solidFill>
              </a:rPr>
              <a:t>vs</a:t>
            </a:r>
            <a:r>
              <a:rPr lang="hu-HU" dirty="0">
                <a:solidFill>
                  <a:srgbClr val="FFFFFF"/>
                </a:solidFill>
              </a:rPr>
              <a:t> </a:t>
            </a:r>
            <a:r>
              <a:rPr lang="hu-HU" dirty="0" err="1">
                <a:solidFill>
                  <a:srgbClr val="FFFFFF"/>
                </a:solidFill>
              </a:rPr>
              <a:t>Tensorflow</a:t>
            </a:r>
            <a:r>
              <a:rPr lang="hu-HU" dirty="0">
                <a:solidFill>
                  <a:srgbClr val="FFFFF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3653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479A810-49D0-C843-A54D-686F5334E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Triplet loss </a:t>
            </a:r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67B10E9B-59CF-1628-F816-6E9E492A6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04424" y="2633472"/>
            <a:ext cx="7980104" cy="358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32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6" name="Rectangle 1045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B69CF50-1BCB-E8C0-BBA2-49F309600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hu-HU" sz="3600"/>
              <a:t>Kiértékelés menete</a:t>
            </a:r>
            <a:endParaRPr lang="en-US" sz="3600"/>
          </a:p>
        </p:txBody>
      </p:sp>
      <p:sp>
        <p:nvSpPr>
          <p:cNvPr id="1057" name="Rectangle 1047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4A119E3F-93D8-C6C8-6BA9-A04424D265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5066" y="2031101"/>
                <a:ext cx="4282984" cy="3511943"/>
              </a:xfrm>
            </p:spPr>
            <p:txBody>
              <a:bodyPr anchor="ctr">
                <a:normAutofit/>
              </a:bodyPr>
              <a:lstStyle/>
              <a:p>
                <a:r>
                  <a:rPr lang="hu-HU" sz="1800" dirty="0"/>
                  <a:t>False </a:t>
                </a:r>
                <a:r>
                  <a:rPr lang="hu-HU" sz="1800" dirty="0" err="1"/>
                  <a:t>Acceptance</a:t>
                </a:r>
                <a:r>
                  <a:rPr lang="hu-HU" sz="1800" dirty="0"/>
                  <a:t> </a:t>
                </a:r>
                <a:r>
                  <a:rPr lang="hu-HU" sz="1800" dirty="0" err="1"/>
                  <a:t>Rate</a:t>
                </a:r>
                <a:endParaRPr lang="hu-HU" sz="180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hu-HU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𝐻𝑖𝑏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á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𝑠𝑎𝑛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𝑒𝑙𝑓𝑜𝑔𝑎𝑑𝑜𝑡𝑡</m:t>
                        </m:r>
                      </m:num>
                      <m:den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Ö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𝑠𝑠𝑧𝑒𝑠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b="0" i="1" smtClean="0">
                            <a:latin typeface="Cambria Math" panose="02040503050406030204" pitchFamily="18" charset="0"/>
                          </a:rPr>
                          <m:t>h𝑎𝑚𝑖𝑠</m:t>
                        </m:r>
                      </m:den>
                    </m:f>
                  </m:oMath>
                </a14:m>
                <a:endParaRPr lang="hu-HU" sz="1800" dirty="0"/>
              </a:p>
              <a:p>
                <a:r>
                  <a:rPr lang="hu-HU" sz="1800" dirty="0" err="1"/>
                  <a:t>False</a:t>
                </a:r>
                <a:r>
                  <a:rPr lang="hu-HU" sz="1800" dirty="0"/>
                  <a:t> </a:t>
                </a:r>
                <a:r>
                  <a:rPr lang="hu-HU" sz="1800" dirty="0" err="1"/>
                  <a:t>Rejection</a:t>
                </a:r>
                <a:r>
                  <a:rPr lang="hu-HU" sz="1800" dirty="0"/>
                  <a:t> </a:t>
                </a:r>
                <a:r>
                  <a:rPr lang="hu-HU" sz="1800" dirty="0" err="1"/>
                  <a:t>Rate</a:t>
                </a:r>
                <a:endParaRPr lang="hu-HU" sz="180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hu-H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hu-HU" i="1">
                            <a:latin typeface="Cambria Math" panose="02040503050406030204" pitchFamily="18" charset="0"/>
                          </a:rPr>
                          <m:t>𝐻𝑖𝑏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á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𝑠𝑎𝑛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𝑒𝑙𝑢𝑡𝑎𝑠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í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𝑡𝑜𝑡𝑡</m:t>
                        </m:r>
                      </m:num>
                      <m:den>
                        <m:r>
                          <a:rPr lang="hu-HU" i="1">
                            <a:latin typeface="Cambria Math" panose="02040503050406030204" pitchFamily="18" charset="0"/>
                          </a:rPr>
                          <m:t>Ö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𝑠𝑠𝑧𝑒𝑠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𝑒𝑟𝑒𝑑𝑒𝑡𝑖</m:t>
                        </m:r>
                      </m:den>
                    </m:f>
                  </m:oMath>
                </a14:m>
                <a:endParaRPr lang="hu-HU" i="1" dirty="0">
                  <a:latin typeface="Cambria Math" panose="02040503050406030204" pitchFamily="18" charset="0"/>
                </a:endParaRPr>
              </a:p>
              <a:p>
                <a:r>
                  <a:rPr lang="hu-HU" sz="1800" dirty="0" err="1"/>
                  <a:t>Average</a:t>
                </a:r>
                <a:r>
                  <a:rPr lang="hu-HU" sz="1800" dirty="0"/>
                  <a:t> </a:t>
                </a:r>
                <a:r>
                  <a:rPr lang="hu-HU" sz="1800" dirty="0" err="1"/>
                  <a:t>Error</a:t>
                </a:r>
                <a:r>
                  <a:rPr lang="hu-HU" sz="1800" dirty="0"/>
                  <a:t> </a:t>
                </a:r>
                <a:r>
                  <a:rPr lang="hu-HU" sz="1800" dirty="0" err="1"/>
                  <a:t>Rate</a:t>
                </a:r>
                <a:endParaRPr lang="hu-HU" sz="1800" dirty="0"/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hu-H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hu-HU" i="1">
                            <a:latin typeface="Cambria Math" panose="02040503050406030204" pitchFamily="18" charset="0"/>
                          </a:rPr>
                          <m:t>𝐻𝑖𝑏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á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ö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𝑛𝑡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é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</m:t>
                        </m:r>
                      </m:num>
                      <m:den>
                        <m:r>
                          <a:rPr lang="hu-HU" i="1">
                            <a:latin typeface="Cambria Math" panose="02040503050406030204" pitchFamily="18" charset="0"/>
                          </a:rPr>
                          <m:t>Ö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𝑠𝑠𝑧𝑒𝑠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𝑎𝑙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áí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𝑟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á</m:t>
                        </m:r>
                        <m:r>
                          <a:rPr lang="hu-HU" i="1">
                            <a:latin typeface="Cambria Math" panose="020405030504060302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hu-HU" sz="1800" dirty="0"/>
              </a:p>
              <a:p>
                <a:endParaRPr lang="en-US" sz="1800" dirty="0"/>
              </a:p>
            </p:txBody>
          </p:sp>
        </mc:Choice>
        <mc:Fallback xmlns="">
          <p:sp>
            <p:nvSpPr>
              <p:cNvPr id="3" name="Tartalom helye 2">
                <a:extLst>
                  <a:ext uri="{FF2B5EF4-FFF2-40B4-BE49-F238E27FC236}">
                    <a16:creationId xmlns:a16="http://schemas.microsoft.com/office/drawing/2014/main" id="{4A119E3F-93D8-C6C8-6BA9-A04424D265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5066" y="2031101"/>
                <a:ext cx="4282984" cy="3511943"/>
              </a:xfrm>
              <a:blipFill>
                <a:blip r:embed="rId3"/>
                <a:stretch>
                  <a:fillRect l="-997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58" name="Rectangle 1049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9" name="Rectangle 1051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FAR and FRR: security level versus user convenience">
            <a:extLst>
              <a:ext uri="{FF2B5EF4-FFF2-40B4-BE49-F238E27FC236}">
                <a16:creationId xmlns:a16="http://schemas.microsoft.com/office/drawing/2014/main" id="{0E77513D-9B43-1B8A-DB3C-EC6D49BC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7738" y="1413109"/>
            <a:ext cx="5628018" cy="3798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7184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2" name="Arc 4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1DEB7A11-9146-9655-751D-A25919204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199" y="307511"/>
            <a:ext cx="767393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modell</a:t>
            </a:r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eredményessége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583C3761-FBE3-A772-0D24-690601A19573}"/>
              </a:ext>
            </a:extLst>
          </p:cNvPr>
          <p:cNvSpPr txBox="1"/>
          <p:nvPr/>
        </p:nvSpPr>
        <p:spPr>
          <a:xfrm>
            <a:off x="5181056" y="4790470"/>
            <a:ext cx="3401438" cy="1286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FAR: </a:t>
            </a:r>
            <a:r>
              <a:rPr lang="hu-HU" dirty="0"/>
              <a:t>9</a:t>
            </a:r>
            <a:r>
              <a:rPr lang="en-US" dirty="0"/>
              <a:t>%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FRR: 4%</a:t>
            </a:r>
            <a:endParaRPr lang="hu-HU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/>
              <a:t>AER: 7%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Tanítási</a:t>
            </a:r>
            <a:r>
              <a:rPr lang="en-US" dirty="0"/>
              <a:t> </a:t>
            </a:r>
            <a:r>
              <a:rPr lang="en-US" dirty="0" err="1"/>
              <a:t>idő</a:t>
            </a:r>
            <a:r>
              <a:rPr lang="en-US" dirty="0"/>
              <a:t> (</a:t>
            </a:r>
            <a:r>
              <a:rPr lang="en-US" dirty="0" err="1"/>
              <a:t>rtx</a:t>
            </a:r>
            <a:r>
              <a:rPr lang="en-US" dirty="0"/>
              <a:t> 2060): ~20p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86CC15E2-A0DF-4208-A4E0-AA42D367E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049" y="1678646"/>
            <a:ext cx="2759544" cy="2827758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4197297F-F4E1-3B43-0D89-8CEA42888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2928" y="1678646"/>
            <a:ext cx="2736991" cy="2863997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58247E34-1A05-5E1A-8D73-39B75F034CE0}"/>
              </a:ext>
            </a:extLst>
          </p:cNvPr>
          <p:cNvSpPr txBox="1"/>
          <p:nvPr/>
        </p:nvSpPr>
        <p:spPr>
          <a:xfrm>
            <a:off x="8312928" y="4758522"/>
            <a:ext cx="3401438" cy="1286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FAR: </a:t>
            </a:r>
            <a:r>
              <a:rPr lang="hu-HU" dirty="0"/>
              <a:t>8</a:t>
            </a:r>
            <a:r>
              <a:rPr lang="en-US" dirty="0"/>
              <a:t>%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FRR: </a:t>
            </a:r>
            <a:r>
              <a:rPr lang="hu-HU" dirty="0"/>
              <a:t>10</a:t>
            </a:r>
            <a:r>
              <a:rPr lang="en-US" dirty="0"/>
              <a:t>%</a:t>
            </a:r>
            <a:endParaRPr lang="hu-HU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/>
              <a:t>AER: 9%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Tanítási</a:t>
            </a:r>
            <a:r>
              <a:rPr lang="en-US" dirty="0"/>
              <a:t> </a:t>
            </a:r>
            <a:r>
              <a:rPr lang="en-US" dirty="0" err="1"/>
              <a:t>idő</a:t>
            </a:r>
            <a:r>
              <a:rPr lang="en-US" dirty="0"/>
              <a:t> (</a:t>
            </a:r>
            <a:r>
              <a:rPr lang="en-US" dirty="0" err="1"/>
              <a:t>rtx</a:t>
            </a:r>
            <a:r>
              <a:rPr lang="en-US" dirty="0"/>
              <a:t> 2060): ~20p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FC495D1E-B09B-3E06-7047-F9B83FD454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348" y="1678646"/>
            <a:ext cx="2540131" cy="2908449"/>
          </a:xfrm>
          <a:prstGeom prst="rect">
            <a:avLst/>
          </a:prstGeom>
        </p:spPr>
      </p:pic>
      <p:sp>
        <p:nvSpPr>
          <p:cNvPr id="12" name="Szövegdoboz 11">
            <a:extLst>
              <a:ext uri="{FF2B5EF4-FFF2-40B4-BE49-F238E27FC236}">
                <a16:creationId xmlns:a16="http://schemas.microsoft.com/office/drawing/2014/main" id="{97A1AF38-3277-551A-A68E-24759DF86D74}"/>
              </a:ext>
            </a:extLst>
          </p:cNvPr>
          <p:cNvSpPr txBox="1"/>
          <p:nvPr/>
        </p:nvSpPr>
        <p:spPr>
          <a:xfrm>
            <a:off x="2049184" y="4790470"/>
            <a:ext cx="3401438" cy="128671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FAR: </a:t>
            </a:r>
            <a:r>
              <a:rPr lang="hu-HU" dirty="0"/>
              <a:t>6</a:t>
            </a:r>
            <a:r>
              <a:rPr lang="en-US" dirty="0"/>
              <a:t>%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FRR: </a:t>
            </a:r>
            <a:r>
              <a:rPr lang="hu-HU" dirty="0"/>
              <a:t>7</a:t>
            </a:r>
            <a:r>
              <a:rPr lang="en-US" dirty="0"/>
              <a:t>%</a:t>
            </a:r>
            <a:endParaRPr lang="hu-HU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dirty="0"/>
              <a:t>AER: 7%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Tanítási</a:t>
            </a:r>
            <a:r>
              <a:rPr lang="en-US" dirty="0"/>
              <a:t> </a:t>
            </a:r>
            <a:r>
              <a:rPr lang="en-US" dirty="0" err="1"/>
              <a:t>idő</a:t>
            </a:r>
            <a:r>
              <a:rPr lang="en-US" dirty="0"/>
              <a:t> (</a:t>
            </a:r>
            <a:r>
              <a:rPr lang="en-US" dirty="0" err="1"/>
              <a:t>rtx</a:t>
            </a:r>
            <a:r>
              <a:rPr lang="en-US" dirty="0"/>
              <a:t> 2060): ~20p</a:t>
            </a:r>
          </a:p>
        </p:txBody>
      </p:sp>
    </p:spTree>
    <p:extLst>
      <p:ext uri="{BB962C8B-B14F-4D97-AF65-F5344CB8AC3E}">
        <p14:creationId xmlns:p14="http://schemas.microsoft.com/office/powerpoint/2010/main" val="149790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707626B-DAF2-4D23-A363-68EAE0B56EB7}">
  <we:reference id="01cd1c88-25e9-4daa-b0ef-32dc541ed811" version="2.0.0.0" store="EXCatalog" storeType="EXCatalog"/>
  <we:alternateReferences>
    <we:reference id="WA200000068" version="2.0.0.0" store="hu-HU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TM10001114[[fn=Galéria]]</Template>
  <TotalTime>536</TotalTime>
  <Words>309</Words>
  <Application>Microsoft Office PowerPoint</Application>
  <PresentationFormat>Szélesvásznú</PresentationFormat>
  <Paragraphs>75</Paragraphs>
  <Slides>10</Slides>
  <Notes>9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Office-téma</vt:lpstr>
      <vt:lpstr>Aláírás-hitelesítés</vt:lpstr>
      <vt:lpstr>Aláírás hitelesítés AI-al</vt:lpstr>
      <vt:lpstr>Adatok feldolgozása</vt:lpstr>
      <vt:lpstr>Lenght Normalized Path signiture</vt:lpstr>
      <vt:lpstr>Normalizálás</vt:lpstr>
      <vt:lpstr>Miért RNN és PyTorch?</vt:lpstr>
      <vt:lpstr>Triplet loss </vt:lpstr>
      <vt:lpstr>Kiértékelés menete</vt:lpstr>
      <vt:lpstr>A modell eredményessége</vt:lpstr>
      <vt:lpstr>Fejlesztési lehetőségek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Aláírás hitelesítés</dc:title>
  <dc:creator>Csikós Patrik</dc:creator>
  <cp:lastModifiedBy>Csikós Patrik</cp:lastModifiedBy>
  <cp:revision>1</cp:revision>
  <dcterms:created xsi:type="dcterms:W3CDTF">2023-06-03T12:37:41Z</dcterms:created>
  <dcterms:modified xsi:type="dcterms:W3CDTF">2023-06-09T12:53:38Z</dcterms:modified>
</cp:coreProperties>
</file>

<file path=docProps/thumbnail.jpeg>
</file>